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56" r:id="rId3"/>
    <p:sldId id="357" r:id="rId4"/>
    <p:sldId id="359" r:id="rId5"/>
    <p:sldId id="352" r:id="rId6"/>
    <p:sldId id="408" r:id="rId7"/>
    <p:sldId id="350" r:id="rId8"/>
    <p:sldId id="361" r:id="rId9"/>
    <p:sldId id="349" r:id="rId10"/>
    <p:sldId id="405" r:id="rId11"/>
    <p:sldId id="406" r:id="rId12"/>
    <p:sldId id="407" r:id="rId13"/>
    <p:sldId id="417" r:id="rId14"/>
    <p:sldId id="362" r:id="rId15"/>
    <p:sldId id="354" r:id="rId16"/>
    <p:sldId id="416" r:id="rId17"/>
    <p:sldId id="374" r:id="rId18"/>
    <p:sldId id="353" r:id="rId19"/>
    <p:sldId id="373" r:id="rId20"/>
    <p:sldId id="371" r:id="rId21"/>
    <p:sldId id="411" r:id="rId22"/>
    <p:sldId id="372" r:id="rId23"/>
    <p:sldId id="392" r:id="rId24"/>
    <p:sldId id="413" r:id="rId25"/>
    <p:sldId id="377" r:id="rId26"/>
    <p:sldId id="412" r:id="rId27"/>
    <p:sldId id="414" r:id="rId28"/>
    <p:sldId id="370" r:id="rId29"/>
    <p:sldId id="415" r:id="rId30"/>
    <p:sldId id="394" r:id="rId31"/>
    <p:sldId id="363" r:id="rId32"/>
    <p:sldId id="365" r:id="rId33"/>
    <p:sldId id="366" r:id="rId34"/>
    <p:sldId id="389" r:id="rId35"/>
    <p:sldId id="387" r:id="rId36"/>
    <p:sldId id="385" r:id="rId37"/>
    <p:sldId id="390" r:id="rId38"/>
    <p:sldId id="367" r:id="rId39"/>
    <p:sldId id="368" r:id="rId40"/>
    <p:sldId id="393" r:id="rId41"/>
    <p:sldId id="369" r:id="rId42"/>
    <p:sldId id="402" r:id="rId43"/>
    <p:sldId id="380" r:id="rId44"/>
    <p:sldId id="404" r:id="rId45"/>
    <p:sldId id="399" r:id="rId46"/>
    <p:sldId id="398" r:id="rId47"/>
    <p:sldId id="418" r:id="rId48"/>
    <p:sldId id="384" r:id="rId49"/>
    <p:sldId id="388" r:id="rId50"/>
    <p:sldId id="391" r:id="rId51"/>
    <p:sldId id="386" r:id="rId52"/>
    <p:sldId id="396" r:id="rId53"/>
    <p:sldId id="358" r:id="rId54"/>
    <p:sldId id="375" r:id="rId55"/>
    <p:sldId id="397" r:id="rId56"/>
    <p:sldId id="376" r:id="rId57"/>
    <p:sldId id="360" r:id="rId58"/>
    <p:sldId id="401" r:id="rId59"/>
  </p:sldIdLst>
  <p:sldSz cx="18288000" cy="13716000"/>
  <p:notesSz cx="6858000" cy="9144000"/>
  <p:defaultTextStyle>
    <a:defPPr>
      <a:defRPr lang="en-US"/>
    </a:defPPr>
    <a:lvl1pPr marL="0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7444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4887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2338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49779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37225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24671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2115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699558" algn="l" defTabSz="108744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5760" userDrawn="1">
          <p15:clr>
            <a:srgbClr val="A4A3A4"/>
          </p15:clr>
        </p15:guide>
        <p15:guide id="3" orient="horz" pos="6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h Tran" initials="TT" lastIdx="22" clrIdx="0">
    <p:extLst>
      <p:ext uri="{19B8F6BF-5375-455C-9EA6-DF929625EA0E}">
        <p15:presenceInfo xmlns:p15="http://schemas.microsoft.com/office/powerpoint/2012/main" userId="b362311addd8b1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12F3F"/>
    <a:srgbClr val="C0392B"/>
    <a:srgbClr val="F88B00"/>
    <a:srgbClr val="DBDBDB"/>
    <a:srgbClr val="B3D236"/>
    <a:srgbClr val="FFC000"/>
    <a:srgbClr val="00BBD6"/>
    <a:srgbClr val="FBFBFB"/>
    <a:srgbClr val="F8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88246" autoAdjust="0"/>
  </p:normalViewPr>
  <p:slideViewPr>
    <p:cSldViewPr snapToGrid="0" snapToObjects="1">
      <p:cViewPr varScale="1">
        <p:scale>
          <a:sx n="33" d="100"/>
          <a:sy n="33" d="100"/>
        </p:scale>
        <p:origin x="468" y="72"/>
      </p:cViewPr>
      <p:guideLst>
        <p:guide orient="horz" pos="4320"/>
        <p:guide pos="5760"/>
        <p:guide orient="horz" pos="6888"/>
      </p:guideLst>
    </p:cSldViewPr>
  </p:slideViewPr>
  <p:outlineViewPr>
    <p:cViewPr>
      <p:scale>
        <a:sx n="33" d="100"/>
        <a:sy n="33" d="100"/>
      </p:scale>
      <p:origin x="0" y="-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notesViewPr>
    <p:cSldViewPr snapToGrid="0" snapToObjects="1" showGuides="1">
      <p:cViewPr varScale="1">
        <p:scale>
          <a:sx n="56" d="100"/>
          <a:sy n="56" d="100"/>
        </p:scale>
        <p:origin x="285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76025C-763C-42F4-8DF0-52500E55E6F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D4713E-5892-44CB-AC0F-26024E2F1ED1}">
      <dgm:prSet phldrT="[Text]"/>
      <dgm:spPr/>
      <dgm:t>
        <a:bodyPr/>
        <a:lstStyle/>
        <a:p>
          <a:r>
            <a:rPr lang="en-US"/>
            <a:t>Gửi ảnh từ thiết bị</a:t>
          </a:r>
        </a:p>
      </dgm:t>
    </dgm:pt>
    <dgm:pt modelId="{88B6AB02-5556-4530-96CD-DB51597341CD}" type="parTrans" cxnId="{53FDB750-2293-40C9-BD04-787A883CBB2D}">
      <dgm:prSet/>
      <dgm:spPr/>
      <dgm:t>
        <a:bodyPr/>
        <a:lstStyle/>
        <a:p>
          <a:endParaRPr lang="en-US">
            <a:solidFill>
              <a:schemeClr val="tx2">
                <a:lumMod val="50000"/>
              </a:schemeClr>
            </a:solidFill>
          </a:endParaRPr>
        </a:p>
      </dgm:t>
    </dgm:pt>
    <dgm:pt modelId="{1C575213-7351-4C39-81F8-5F5FFF9416C5}" type="sibTrans" cxnId="{53FDB750-2293-40C9-BD04-787A883CBB2D}">
      <dgm:prSet/>
      <dgm:spPr/>
      <dgm:t>
        <a:bodyPr/>
        <a:lstStyle/>
        <a:p>
          <a:endParaRPr lang="en-US">
            <a:solidFill>
              <a:schemeClr val="tx2">
                <a:lumMod val="50000"/>
              </a:schemeClr>
            </a:solidFill>
          </a:endParaRPr>
        </a:p>
      </dgm:t>
    </dgm:pt>
    <dgm:pt modelId="{96E4B05E-25D9-4CAA-AAED-ECBCE1B48103}">
      <dgm:prSet phldrT="[Text]"/>
      <dgm:spPr/>
      <dgm:t>
        <a:bodyPr/>
        <a:lstStyle/>
        <a:p>
          <a:r>
            <a:rPr lang="en-US"/>
            <a:t>Nhận ảnh về thiết bị</a:t>
          </a:r>
        </a:p>
      </dgm:t>
    </dgm:pt>
    <dgm:pt modelId="{873E1D0D-2DFD-42D5-8630-AD51736B2776}" type="parTrans" cxnId="{37E9BE71-F01F-4288-B734-B27EF4B6630E}">
      <dgm:prSet/>
      <dgm:spPr/>
      <dgm:t>
        <a:bodyPr/>
        <a:lstStyle/>
        <a:p>
          <a:endParaRPr lang="en-US">
            <a:solidFill>
              <a:schemeClr val="tx2">
                <a:lumMod val="50000"/>
              </a:schemeClr>
            </a:solidFill>
          </a:endParaRPr>
        </a:p>
      </dgm:t>
    </dgm:pt>
    <dgm:pt modelId="{A22AA302-84DD-462A-8527-DAF7F194CB7A}" type="sibTrans" cxnId="{37E9BE71-F01F-4288-B734-B27EF4B6630E}">
      <dgm:prSet/>
      <dgm:spPr/>
      <dgm:t>
        <a:bodyPr/>
        <a:lstStyle/>
        <a:p>
          <a:endParaRPr lang="en-US">
            <a:solidFill>
              <a:schemeClr val="tx2">
                <a:lumMod val="50000"/>
              </a:schemeClr>
            </a:solidFill>
          </a:endParaRPr>
        </a:p>
      </dgm:t>
    </dgm:pt>
    <dgm:pt modelId="{BB5BB958-82E1-4953-89A0-7F49EC3993BB}">
      <dgm:prSet phldrT="[Text]"/>
      <dgm:spPr/>
      <dgm:t>
        <a:bodyPr/>
        <a:lstStyle/>
        <a:p>
          <a:r>
            <a:rPr lang="en-US"/>
            <a:t>Cung cấp nhiều tương tác trực quan</a:t>
          </a:r>
        </a:p>
      </dgm:t>
    </dgm:pt>
    <dgm:pt modelId="{8C0EDA24-22C3-4EFF-B6BB-1C43B141032F}" type="parTrans" cxnId="{E582BCC5-2B19-4DFD-A81F-1C77A205FEB0}">
      <dgm:prSet/>
      <dgm:spPr/>
      <dgm:t>
        <a:bodyPr/>
        <a:lstStyle/>
        <a:p>
          <a:endParaRPr lang="en-US">
            <a:solidFill>
              <a:schemeClr val="tx2">
                <a:lumMod val="50000"/>
              </a:schemeClr>
            </a:solidFill>
          </a:endParaRPr>
        </a:p>
      </dgm:t>
    </dgm:pt>
    <dgm:pt modelId="{6C734B31-68FF-4CA4-98D3-B2073D1F0166}" type="sibTrans" cxnId="{E582BCC5-2B19-4DFD-A81F-1C77A205FEB0}">
      <dgm:prSet/>
      <dgm:spPr/>
      <dgm:t>
        <a:bodyPr/>
        <a:lstStyle/>
        <a:p>
          <a:endParaRPr lang="en-US">
            <a:solidFill>
              <a:schemeClr val="tx2">
                <a:lumMod val="50000"/>
              </a:schemeClr>
            </a:solidFill>
          </a:endParaRPr>
        </a:p>
      </dgm:t>
    </dgm:pt>
    <dgm:pt modelId="{D217E52F-8944-49E7-802A-B49E74089A93}">
      <dgm:prSet phldrT="[Text]"/>
      <dgm:spPr/>
      <dgm:t>
        <a:bodyPr/>
        <a:lstStyle/>
        <a:p>
          <a:r>
            <a:rPr lang="en-US"/>
            <a:t>Hỗ trợ đa người dùng</a:t>
          </a:r>
        </a:p>
      </dgm:t>
    </dgm:pt>
    <dgm:pt modelId="{46BDC3F0-DBC0-4B3A-B27B-738D4742BC50}" type="parTrans" cxnId="{09886C8C-DD4F-491E-825A-957711A529FE}">
      <dgm:prSet/>
      <dgm:spPr/>
      <dgm:t>
        <a:bodyPr/>
        <a:lstStyle/>
        <a:p>
          <a:endParaRPr lang="en-US">
            <a:solidFill>
              <a:schemeClr val="tx2">
                <a:lumMod val="50000"/>
              </a:schemeClr>
            </a:solidFill>
          </a:endParaRPr>
        </a:p>
      </dgm:t>
    </dgm:pt>
    <dgm:pt modelId="{A28D72A7-D32B-4B58-B5AA-2492FFE4696F}" type="sibTrans" cxnId="{09886C8C-DD4F-491E-825A-957711A529FE}">
      <dgm:prSet/>
      <dgm:spPr/>
      <dgm:t>
        <a:bodyPr/>
        <a:lstStyle/>
        <a:p>
          <a:endParaRPr lang="en-US">
            <a:solidFill>
              <a:schemeClr val="tx2">
                <a:lumMod val="50000"/>
              </a:schemeClr>
            </a:solidFill>
          </a:endParaRPr>
        </a:p>
      </dgm:t>
    </dgm:pt>
    <dgm:pt modelId="{C1090AE1-415B-4568-BD23-714B40B833F8}" type="pres">
      <dgm:prSet presAssocID="{D076025C-763C-42F4-8DF0-52500E55E6FE}" presName="Name0" presStyleCnt="0">
        <dgm:presLayoutVars>
          <dgm:chMax val="7"/>
          <dgm:chPref val="7"/>
          <dgm:dir/>
        </dgm:presLayoutVars>
      </dgm:prSet>
      <dgm:spPr/>
    </dgm:pt>
    <dgm:pt modelId="{18B0C311-6137-4B24-8B21-511F7AF536F1}" type="pres">
      <dgm:prSet presAssocID="{D076025C-763C-42F4-8DF0-52500E55E6FE}" presName="Name1" presStyleCnt="0"/>
      <dgm:spPr/>
    </dgm:pt>
    <dgm:pt modelId="{56C473DC-0973-4484-8771-6DCFD9F61424}" type="pres">
      <dgm:prSet presAssocID="{D076025C-763C-42F4-8DF0-52500E55E6FE}" presName="cycle" presStyleCnt="0"/>
      <dgm:spPr/>
    </dgm:pt>
    <dgm:pt modelId="{5508AABF-F40F-4D07-B17A-F27562F69D8F}" type="pres">
      <dgm:prSet presAssocID="{D076025C-763C-42F4-8DF0-52500E55E6FE}" presName="srcNode" presStyleLbl="node1" presStyleIdx="0" presStyleCnt="4"/>
      <dgm:spPr/>
    </dgm:pt>
    <dgm:pt modelId="{5D8526D3-7A5D-4F33-A791-A54F93827068}" type="pres">
      <dgm:prSet presAssocID="{D076025C-763C-42F4-8DF0-52500E55E6FE}" presName="conn" presStyleLbl="parChTrans1D2" presStyleIdx="0" presStyleCnt="1"/>
      <dgm:spPr/>
    </dgm:pt>
    <dgm:pt modelId="{CE4CE617-A8F7-4403-AA13-01656B11CAF1}" type="pres">
      <dgm:prSet presAssocID="{D076025C-763C-42F4-8DF0-52500E55E6FE}" presName="extraNode" presStyleLbl="node1" presStyleIdx="0" presStyleCnt="4"/>
      <dgm:spPr/>
    </dgm:pt>
    <dgm:pt modelId="{F4351820-B62E-44D1-8D25-FCB703970148}" type="pres">
      <dgm:prSet presAssocID="{D076025C-763C-42F4-8DF0-52500E55E6FE}" presName="dstNode" presStyleLbl="node1" presStyleIdx="0" presStyleCnt="4"/>
      <dgm:spPr/>
    </dgm:pt>
    <dgm:pt modelId="{5F3761C2-BE49-4CB4-B437-5086180EA20F}" type="pres">
      <dgm:prSet presAssocID="{72D4713E-5892-44CB-AC0F-26024E2F1ED1}" presName="text_1" presStyleLbl="node1" presStyleIdx="0" presStyleCnt="4">
        <dgm:presLayoutVars>
          <dgm:bulletEnabled val="1"/>
        </dgm:presLayoutVars>
      </dgm:prSet>
      <dgm:spPr/>
    </dgm:pt>
    <dgm:pt modelId="{2D08C0FE-AB6E-46EA-8437-8C599BFC7269}" type="pres">
      <dgm:prSet presAssocID="{72D4713E-5892-44CB-AC0F-26024E2F1ED1}" presName="accent_1" presStyleCnt="0"/>
      <dgm:spPr/>
    </dgm:pt>
    <dgm:pt modelId="{1003BD4A-8A6A-47FD-AE1C-BC6EAC6143F4}" type="pres">
      <dgm:prSet presAssocID="{72D4713E-5892-44CB-AC0F-26024E2F1ED1}" presName="accentRepeatNode" presStyleLbl="solidFgAcc1" presStyleIdx="0" presStyleCnt="4"/>
      <dgm:spPr/>
    </dgm:pt>
    <dgm:pt modelId="{65FD5F3C-6191-4C04-A098-AAD0CE343348}" type="pres">
      <dgm:prSet presAssocID="{96E4B05E-25D9-4CAA-AAED-ECBCE1B48103}" presName="text_2" presStyleLbl="node1" presStyleIdx="1" presStyleCnt="4">
        <dgm:presLayoutVars>
          <dgm:bulletEnabled val="1"/>
        </dgm:presLayoutVars>
      </dgm:prSet>
      <dgm:spPr/>
    </dgm:pt>
    <dgm:pt modelId="{640DF86B-C151-434E-AEE8-4DBDD8771572}" type="pres">
      <dgm:prSet presAssocID="{96E4B05E-25D9-4CAA-AAED-ECBCE1B48103}" presName="accent_2" presStyleCnt="0"/>
      <dgm:spPr/>
    </dgm:pt>
    <dgm:pt modelId="{0FECAF72-6912-4A91-B270-12FA655FDCDF}" type="pres">
      <dgm:prSet presAssocID="{96E4B05E-25D9-4CAA-AAED-ECBCE1B48103}" presName="accentRepeatNode" presStyleLbl="solidFgAcc1" presStyleIdx="1" presStyleCnt="4"/>
      <dgm:spPr/>
    </dgm:pt>
    <dgm:pt modelId="{9FBEE4E0-DD13-4B02-AB61-C5E536766130}" type="pres">
      <dgm:prSet presAssocID="{BB5BB958-82E1-4953-89A0-7F49EC3993BB}" presName="text_3" presStyleLbl="node1" presStyleIdx="2" presStyleCnt="4">
        <dgm:presLayoutVars>
          <dgm:bulletEnabled val="1"/>
        </dgm:presLayoutVars>
      </dgm:prSet>
      <dgm:spPr/>
    </dgm:pt>
    <dgm:pt modelId="{19A7BA21-C905-4CB1-A993-89575ACECCED}" type="pres">
      <dgm:prSet presAssocID="{BB5BB958-82E1-4953-89A0-7F49EC3993BB}" presName="accent_3" presStyleCnt="0"/>
      <dgm:spPr/>
    </dgm:pt>
    <dgm:pt modelId="{A0BD6B2E-CE7C-4A89-A964-7AA77BD71910}" type="pres">
      <dgm:prSet presAssocID="{BB5BB958-82E1-4953-89A0-7F49EC3993BB}" presName="accentRepeatNode" presStyleLbl="solidFgAcc1" presStyleIdx="2" presStyleCnt="4"/>
      <dgm:spPr/>
    </dgm:pt>
    <dgm:pt modelId="{E9C3B811-BC4D-420E-AA0F-59D669471B59}" type="pres">
      <dgm:prSet presAssocID="{D217E52F-8944-49E7-802A-B49E74089A93}" presName="text_4" presStyleLbl="node1" presStyleIdx="3" presStyleCnt="4">
        <dgm:presLayoutVars>
          <dgm:bulletEnabled val="1"/>
        </dgm:presLayoutVars>
      </dgm:prSet>
      <dgm:spPr/>
    </dgm:pt>
    <dgm:pt modelId="{BE11EA98-A891-42C9-9DD0-1C6FE2C9B9F6}" type="pres">
      <dgm:prSet presAssocID="{D217E52F-8944-49E7-802A-B49E74089A93}" presName="accent_4" presStyleCnt="0"/>
      <dgm:spPr/>
    </dgm:pt>
    <dgm:pt modelId="{8C7AD029-107A-49FD-9C45-7AF3AD5C44AC}" type="pres">
      <dgm:prSet presAssocID="{D217E52F-8944-49E7-802A-B49E74089A93}" presName="accentRepeatNode" presStyleLbl="solidFgAcc1" presStyleIdx="3" presStyleCnt="4"/>
      <dgm:spPr/>
    </dgm:pt>
  </dgm:ptLst>
  <dgm:cxnLst>
    <dgm:cxn modelId="{54AF2F0D-2416-4566-886C-6189F856F637}" type="presOf" srcId="{BB5BB958-82E1-4953-89A0-7F49EC3993BB}" destId="{9FBEE4E0-DD13-4B02-AB61-C5E536766130}" srcOrd="0" destOrd="0" presId="urn:microsoft.com/office/officeart/2008/layout/VerticalCurvedList"/>
    <dgm:cxn modelId="{C97D766F-78FA-4012-BEDB-C88811958934}" type="presOf" srcId="{D217E52F-8944-49E7-802A-B49E74089A93}" destId="{E9C3B811-BC4D-420E-AA0F-59D669471B59}" srcOrd="0" destOrd="0" presId="urn:microsoft.com/office/officeart/2008/layout/VerticalCurvedList"/>
    <dgm:cxn modelId="{53FDB750-2293-40C9-BD04-787A883CBB2D}" srcId="{D076025C-763C-42F4-8DF0-52500E55E6FE}" destId="{72D4713E-5892-44CB-AC0F-26024E2F1ED1}" srcOrd="0" destOrd="0" parTransId="{88B6AB02-5556-4530-96CD-DB51597341CD}" sibTransId="{1C575213-7351-4C39-81F8-5F5FFF9416C5}"/>
    <dgm:cxn modelId="{37E9BE71-F01F-4288-B734-B27EF4B6630E}" srcId="{D076025C-763C-42F4-8DF0-52500E55E6FE}" destId="{96E4B05E-25D9-4CAA-AAED-ECBCE1B48103}" srcOrd="1" destOrd="0" parTransId="{873E1D0D-2DFD-42D5-8630-AD51736B2776}" sibTransId="{A22AA302-84DD-462A-8527-DAF7F194CB7A}"/>
    <dgm:cxn modelId="{09886C8C-DD4F-491E-825A-957711A529FE}" srcId="{D076025C-763C-42F4-8DF0-52500E55E6FE}" destId="{D217E52F-8944-49E7-802A-B49E74089A93}" srcOrd="3" destOrd="0" parTransId="{46BDC3F0-DBC0-4B3A-B27B-738D4742BC50}" sibTransId="{A28D72A7-D32B-4B58-B5AA-2492FFE4696F}"/>
    <dgm:cxn modelId="{4D6F9299-0913-4394-A243-1AECC5E8619A}" type="presOf" srcId="{96E4B05E-25D9-4CAA-AAED-ECBCE1B48103}" destId="{65FD5F3C-6191-4C04-A098-AAD0CE343348}" srcOrd="0" destOrd="0" presId="urn:microsoft.com/office/officeart/2008/layout/VerticalCurvedList"/>
    <dgm:cxn modelId="{2848479E-CBDA-4FFA-AE49-BAB9BF2AAB5C}" type="presOf" srcId="{72D4713E-5892-44CB-AC0F-26024E2F1ED1}" destId="{5F3761C2-BE49-4CB4-B437-5086180EA20F}" srcOrd="0" destOrd="0" presId="urn:microsoft.com/office/officeart/2008/layout/VerticalCurvedList"/>
    <dgm:cxn modelId="{E582BCC5-2B19-4DFD-A81F-1C77A205FEB0}" srcId="{D076025C-763C-42F4-8DF0-52500E55E6FE}" destId="{BB5BB958-82E1-4953-89A0-7F49EC3993BB}" srcOrd="2" destOrd="0" parTransId="{8C0EDA24-22C3-4EFF-B6BB-1C43B141032F}" sibTransId="{6C734B31-68FF-4CA4-98D3-B2073D1F0166}"/>
    <dgm:cxn modelId="{78D05DF0-C3C2-4DAA-98FE-E4E9FDE708A6}" type="presOf" srcId="{1C575213-7351-4C39-81F8-5F5FFF9416C5}" destId="{5D8526D3-7A5D-4F33-A791-A54F93827068}" srcOrd="0" destOrd="0" presId="urn:microsoft.com/office/officeart/2008/layout/VerticalCurvedList"/>
    <dgm:cxn modelId="{67DC5FF1-2B36-4CA6-9A48-E4090C1A0785}" type="presOf" srcId="{D076025C-763C-42F4-8DF0-52500E55E6FE}" destId="{C1090AE1-415B-4568-BD23-714B40B833F8}" srcOrd="0" destOrd="0" presId="urn:microsoft.com/office/officeart/2008/layout/VerticalCurvedList"/>
    <dgm:cxn modelId="{6CA57133-BB48-481C-B3C7-519A28D778C7}" type="presParOf" srcId="{C1090AE1-415B-4568-BD23-714B40B833F8}" destId="{18B0C311-6137-4B24-8B21-511F7AF536F1}" srcOrd="0" destOrd="0" presId="urn:microsoft.com/office/officeart/2008/layout/VerticalCurvedList"/>
    <dgm:cxn modelId="{4087D702-B152-410B-97D3-2D3D4BDB4760}" type="presParOf" srcId="{18B0C311-6137-4B24-8B21-511F7AF536F1}" destId="{56C473DC-0973-4484-8771-6DCFD9F61424}" srcOrd="0" destOrd="0" presId="urn:microsoft.com/office/officeart/2008/layout/VerticalCurvedList"/>
    <dgm:cxn modelId="{D68B7248-8CBE-4F80-9FA0-A456C24BB592}" type="presParOf" srcId="{56C473DC-0973-4484-8771-6DCFD9F61424}" destId="{5508AABF-F40F-4D07-B17A-F27562F69D8F}" srcOrd="0" destOrd="0" presId="urn:microsoft.com/office/officeart/2008/layout/VerticalCurvedList"/>
    <dgm:cxn modelId="{D66D854E-0F58-4132-9C3A-8F055559244C}" type="presParOf" srcId="{56C473DC-0973-4484-8771-6DCFD9F61424}" destId="{5D8526D3-7A5D-4F33-A791-A54F93827068}" srcOrd="1" destOrd="0" presId="urn:microsoft.com/office/officeart/2008/layout/VerticalCurvedList"/>
    <dgm:cxn modelId="{ADBEE7A9-92FF-472D-9399-ABE87C776D4A}" type="presParOf" srcId="{56C473DC-0973-4484-8771-6DCFD9F61424}" destId="{CE4CE617-A8F7-4403-AA13-01656B11CAF1}" srcOrd="2" destOrd="0" presId="urn:microsoft.com/office/officeart/2008/layout/VerticalCurvedList"/>
    <dgm:cxn modelId="{CC49FD2D-5702-49F4-9B3C-243D09AAADE1}" type="presParOf" srcId="{56C473DC-0973-4484-8771-6DCFD9F61424}" destId="{F4351820-B62E-44D1-8D25-FCB703970148}" srcOrd="3" destOrd="0" presId="urn:microsoft.com/office/officeart/2008/layout/VerticalCurvedList"/>
    <dgm:cxn modelId="{A93C4C4D-F2C4-47FC-9B37-B723374B6902}" type="presParOf" srcId="{18B0C311-6137-4B24-8B21-511F7AF536F1}" destId="{5F3761C2-BE49-4CB4-B437-5086180EA20F}" srcOrd="1" destOrd="0" presId="urn:microsoft.com/office/officeart/2008/layout/VerticalCurvedList"/>
    <dgm:cxn modelId="{4B4C5127-FF25-401E-90D5-14597A266C3A}" type="presParOf" srcId="{18B0C311-6137-4B24-8B21-511F7AF536F1}" destId="{2D08C0FE-AB6E-46EA-8437-8C599BFC7269}" srcOrd="2" destOrd="0" presId="urn:microsoft.com/office/officeart/2008/layout/VerticalCurvedList"/>
    <dgm:cxn modelId="{1C603E5D-00D2-4E7E-BC98-C444467A8FA9}" type="presParOf" srcId="{2D08C0FE-AB6E-46EA-8437-8C599BFC7269}" destId="{1003BD4A-8A6A-47FD-AE1C-BC6EAC6143F4}" srcOrd="0" destOrd="0" presId="urn:microsoft.com/office/officeart/2008/layout/VerticalCurvedList"/>
    <dgm:cxn modelId="{714363A2-9AD3-464D-BF35-FF977F2C396B}" type="presParOf" srcId="{18B0C311-6137-4B24-8B21-511F7AF536F1}" destId="{65FD5F3C-6191-4C04-A098-AAD0CE343348}" srcOrd="3" destOrd="0" presId="urn:microsoft.com/office/officeart/2008/layout/VerticalCurvedList"/>
    <dgm:cxn modelId="{98766977-D08A-4C31-8976-CA150F98B7D1}" type="presParOf" srcId="{18B0C311-6137-4B24-8B21-511F7AF536F1}" destId="{640DF86B-C151-434E-AEE8-4DBDD8771572}" srcOrd="4" destOrd="0" presId="urn:microsoft.com/office/officeart/2008/layout/VerticalCurvedList"/>
    <dgm:cxn modelId="{B344534E-6BB8-4067-A818-ABD32F169D15}" type="presParOf" srcId="{640DF86B-C151-434E-AEE8-4DBDD8771572}" destId="{0FECAF72-6912-4A91-B270-12FA655FDCDF}" srcOrd="0" destOrd="0" presId="urn:microsoft.com/office/officeart/2008/layout/VerticalCurvedList"/>
    <dgm:cxn modelId="{D134C86D-EF60-4F04-A0DE-A9EE21D259A5}" type="presParOf" srcId="{18B0C311-6137-4B24-8B21-511F7AF536F1}" destId="{9FBEE4E0-DD13-4B02-AB61-C5E536766130}" srcOrd="5" destOrd="0" presId="urn:microsoft.com/office/officeart/2008/layout/VerticalCurvedList"/>
    <dgm:cxn modelId="{5E05566F-C6C6-4DE6-B97B-8D1AF1395C6C}" type="presParOf" srcId="{18B0C311-6137-4B24-8B21-511F7AF536F1}" destId="{19A7BA21-C905-4CB1-A993-89575ACECCED}" srcOrd="6" destOrd="0" presId="urn:microsoft.com/office/officeart/2008/layout/VerticalCurvedList"/>
    <dgm:cxn modelId="{E24630CA-CB7F-4DFC-9ECE-7D66EE54B7A9}" type="presParOf" srcId="{19A7BA21-C905-4CB1-A993-89575ACECCED}" destId="{A0BD6B2E-CE7C-4A89-A964-7AA77BD71910}" srcOrd="0" destOrd="0" presId="urn:microsoft.com/office/officeart/2008/layout/VerticalCurvedList"/>
    <dgm:cxn modelId="{142F1E26-7A6A-41B7-949B-ADC5514B467E}" type="presParOf" srcId="{18B0C311-6137-4B24-8B21-511F7AF536F1}" destId="{E9C3B811-BC4D-420E-AA0F-59D669471B59}" srcOrd="7" destOrd="0" presId="urn:microsoft.com/office/officeart/2008/layout/VerticalCurvedList"/>
    <dgm:cxn modelId="{301C816A-E8B5-4EF2-885E-BEC8F57A4AB4}" type="presParOf" srcId="{18B0C311-6137-4B24-8B21-511F7AF536F1}" destId="{BE11EA98-A891-42C9-9DD0-1C6FE2C9B9F6}" srcOrd="8" destOrd="0" presId="urn:microsoft.com/office/officeart/2008/layout/VerticalCurvedList"/>
    <dgm:cxn modelId="{5EE67A06-EF85-400D-9139-9F5959FD5E77}" type="presParOf" srcId="{BE11EA98-A891-42C9-9DD0-1C6FE2C9B9F6}" destId="{8C7AD029-107A-49FD-9C45-7AF3AD5C44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526D3-7A5D-4F33-A791-A54F93827068}">
      <dsp:nvSpPr>
        <dsp:cNvPr id="0" name=""/>
        <dsp:cNvSpPr/>
      </dsp:nvSpPr>
      <dsp:spPr>
        <a:xfrm>
          <a:off x="-9192271" y="-1403415"/>
          <a:ext cx="10934832" cy="10934832"/>
        </a:xfrm>
        <a:prstGeom prst="blockArc">
          <a:avLst>
            <a:gd name="adj1" fmla="val 18900000"/>
            <a:gd name="adj2" fmla="val 2700000"/>
            <a:gd name="adj3" fmla="val 198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761C2-BE49-4CB4-B437-5086180EA20F}">
      <dsp:nvSpPr>
        <dsp:cNvPr id="0" name=""/>
        <dsp:cNvSpPr/>
      </dsp:nvSpPr>
      <dsp:spPr>
        <a:xfrm>
          <a:off x="911257" y="624880"/>
          <a:ext cx="11563150" cy="12504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132080" rIns="132080" bIns="13208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Gửi ảnh từ thiết bị</a:t>
          </a:r>
        </a:p>
      </dsp:txBody>
      <dsp:txXfrm>
        <a:off x="911257" y="624880"/>
        <a:ext cx="11563150" cy="1250411"/>
      </dsp:txXfrm>
    </dsp:sp>
    <dsp:sp modelId="{1003BD4A-8A6A-47FD-AE1C-BC6EAC6143F4}">
      <dsp:nvSpPr>
        <dsp:cNvPr id="0" name=""/>
        <dsp:cNvSpPr/>
      </dsp:nvSpPr>
      <dsp:spPr>
        <a:xfrm>
          <a:off x="129750" y="468579"/>
          <a:ext cx="1563014" cy="1563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D5F3C-6191-4C04-A098-AAD0CE343348}">
      <dsp:nvSpPr>
        <dsp:cNvPr id="0" name=""/>
        <dsp:cNvSpPr/>
      </dsp:nvSpPr>
      <dsp:spPr>
        <a:xfrm>
          <a:off x="1628146" y="2500823"/>
          <a:ext cx="10846261" cy="1250411"/>
        </a:xfrm>
        <a:prstGeom prst="rect">
          <a:avLst/>
        </a:prstGeom>
        <a:solidFill>
          <a:schemeClr val="accent5">
            <a:hueOff val="53722"/>
            <a:satOff val="0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132080" rIns="132080" bIns="13208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Nhận ảnh về thiết bị</a:t>
          </a:r>
        </a:p>
      </dsp:txBody>
      <dsp:txXfrm>
        <a:off x="1628146" y="2500823"/>
        <a:ext cx="10846261" cy="1250411"/>
      </dsp:txXfrm>
    </dsp:sp>
    <dsp:sp modelId="{0FECAF72-6912-4A91-B270-12FA655FDCDF}">
      <dsp:nvSpPr>
        <dsp:cNvPr id="0" name=""/>
        <dsp:cNvSpPr/>
      </dsp:nvSpPr>
      <dsp:spPr>
        <a:xfrm>
          <a:off x="846639" y="2344521"/>
          <a:ext cx="1563014" cy="1563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53722"/>
              <a:satOff val="0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EE4E0-DD13-4B02-AB61-C5E536766130}">
      <dsp:nvSpPr>
        <dsp:cNvPr id="0" name=""/>
        <dsp:cNvSpPr/>
      </dsp:nvSpPr>
      <dsp:spPr>
        <a:xfrm>
          <a:off x="1628146" y="4376765"/>
          <a:ext cx="10846261" cy="1250411"/>
        </a:xfrm>
        <a:prstGeom prst="rect">
          <a:avLst/>
        </a:prstGeom>
        <a:solidFill>
          <a:schemeClr val="accent5">
            <a:hueOff val="107443"/>
            <a:satOff val="0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132080" rIns="132080" bIns="13208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Cung cấp nhiều tương tác trực quan</a:t>
          </a:r>
        </a:p>
      </dsp:txBody>
      <dsp:txXfrm>
        <a:off x="1628146" y="4376765"/>
        <a:ext cx="10846261" cy="1250411"/>
      </dsp:txXfrm>
    </dsp:sp>
    <dsp:sp modelId="{A0BD6B2E-CE7C-4A89-A964-7AA77BD71910}">
      <dsp:nvSpPr>
        <dsp:cNvPr id="0" name=""/>
        <dsp:cNvSpPr/>
      </dsp:nvSpPr>
      <dsp:spPr>
        <a:xfrm>
          <a:off x="846639" y="4220464"/>
          <a:ext cx="1563014" cy="1563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07443"/>
              <a:satOff val="0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3B811-BC4D-420E-AA0F-59D669471B59}">
      <dsp:nvSpPr>
        <dsp:cNvPr id="0" name=""/>
        <dsp:cNvSpPr/>
      </dsp:nvSpPr>
      <dsp:spPr>
        <a:xfrm>
          <a:off x="911257" y="6252707"/>
          <a:ext cx="11563150" cy="1250411"/>
        </a:xfrm>
        <a:prstGeom prst="rect">
          <a:avLst/>
        </a:prstGeom>
        <a:solidFill>
          <a:schemeClr val="accent5">
            <a:hueOff val="161165"/>
            <a:satOff val="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132080" rIns="132080" bIns="13208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Hỗ trợ đa người dùng</a:t>
          </a:r>
        </a:p>
      </dsp:txBody>
      <dsp:txXfrm>
        <a:off x="911257" y="6252707"/>
        <a:ext cx="11563150" cy="1250411"/>
      </dsp:txXfrm>
    </dsp:sp>
    <dsp:sp modelId="{8C7AD029-107A-49FD-9C45-7AF3AD5C44AC}">
      <dsp:nvSpPr>
        <dsp:cNvPr id="0" name=""/>
        <dsp:cNvSpPr/>
      </dsp:nvSpPr>
      <dsp:spPr>
        <a:xfrm>
          <a:off x="129750" y="6096406"/>
          <a:ext cx="1563014" cy="1563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61165"/>
              <a:satOff val="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57C50-CCBC-2A42-B4C4-22B7CB18877D}" type="datetimeFigureOut">
              <a:rPr lang="en-US" smtClean="0">
                <a:latin typeface="Lato Light" charset="0"/>
              </a:rPr>
              <a:t>7/15/2018</a:t>
            </a:fld>
            <a:endParaRPr lang="en-US">
              <a:latin typeface="Lato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La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73154-D89E-B24F-ACC1-E214AA320E62}" type="slidenum">
              <a:rPr lang="en-US" smtClean="0">
                <a:latin typeface="Lato Light" charset="0"/>
              </a:rPr>
              <a:t>‹#›</a:t>
            </a:fld>
            <a:endParaRPr lang="en-US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321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charset="0"/>
              </a:defRPr>
            </a:lvl1pPr>
          </a:lstStyle>
          <a:p>
            <a:fld id="{4777BE1B-B234-614A-B080-4D121D4DF535}" type="datetimeFigureOut">
              <a:rPr lang="en-US" smtClean="0"/>
              <a:pPr/>
              <a:t>7/15/2018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charset="0"/>
              </a:defRPr>
            </a:lvl1pPr>
          </a:lstStyle>
          <a:p>
            <a:fld id="{C94E8D62-D41F-6042-BCDF-79D228EFA1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44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6697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1pPr>
    <a:lvl2pPr marL="456697" algn="l" defTabSz="456697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2pPr>
    <a:lvl3pPr marL="913395" algn="l" defTabSz="456697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3pPr>
    <a:lvl4pPr marL="1370094" algn="l" defTabSz="456697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4pPr>
    <a:lvl5pPr marL="1826797" algn="l" defTabSz="456697" rtl="0" eaLnBrk="1" latinLnBrk="0" hangingPunct="1">
      <a:defRPr sz="1200" b="0" i="0" kern="1200">
        <a:solidFill>
          <a:schemeClr val="tx1"/>
        </a:solidFill>
        <a:latin typeface="Lato Light" charset="0"/>
        <a:ea typeface="+mn-ea"/>
        <a:cs typeface="+mn-cs"/>
      </a:defRPr>
    </a:lvl5pPr>
    <a:lvl6pPr marL="2283492" algn="l" defTabSz="45669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191" algn="l" defTabSz="45669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889" algn="l" defTabSz="45669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588" algn="l" defTabSz="45669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 pitchFamily="34" charset="0"/>
              </a:rPr>
              <a:t>Kính th</a:t>
            </a:r>
            <a:r>
              <a:rPr lang="vi-VN" altLang="en-US">
                <a:latin typeface="Calibri" panose="020F0502020204030204" pitchFamily="34" charset="0"/>
              </a:rPr>
              <a:t>ư</a:t>
            </a:r>
            <a:r>
              <a:rPr lang="en-US" altLang="en-US">
                <a:latin typeface="Calibri" panose="020F0502020204030204" pitchFamily="34" charset="0"/>
              </a:rPr>
              <a:t>a quý Thầy cô, em tên là TPH, bạn em tên LDH xin phép </a:t>
            </a:r>
            <a:r>
              <a:rPr lang="en-US" altLang="en-US" b="1">
                <a:latin typeface="Calibri" panose="020F0502020204030204" pitchFamily="34" charset="0"/>
              </a:rPr>
              <a:t>đ</a:t>
            </a:r>
            <a:r>
              <a:rPr lang="vi-VN" altLang="en-US" b="1">
                <a:latin typeface="Calibri" panose="020F0502020204030204" pitchFamily="34" charset="0"/>
              </a:rPr>
              <a:t>ư</a:t>
            </a:r>
            <a:r>
              <a:rPr lang="en-US" altLang="en-US" b="1">
                <a:latin typeface="Calibri" panose="020F0502020204030204" pitchFamily="34" charset="0"/>
              </a:rPr>
              <a:t>ợc trình bày tóm tắt </a:t>
            </a:r>
            <a:r>
              <a:rPr lang="en-US" altLang="en-US">
                <a:latin typeface="Calibri" panose="020F0502020204030204" pitchFamily="34" charset="0"/>
              </a:rPr>
              <a:t>nội dung chính trong khóa luận tốt nghiệp của chúng em, t</a:t>
            </a:r>
            <a:r>
              <a:rPr lang="en-US" altLang="en-US" b="1">
                <a:latin typeface="Calibri" panose="020F0502020204030204" pitchFamily="34" charset="0"/>
              </a:rPr>
              <a:t>rong việc xây dựng </a:t>
            </a:r>
            <a:r>
              <a:rPr lang="en-US" altLang="en-US" b="0">
                <a:latin typeface="Calibri" panose="020F0502020204030204" pitchFamily="34" charset="0"/>
              </a:rPr>
              <a:t>môi tr</a:t>
            </a:r>
            <a:r>
              <a:rPr lang="vi-VN" altLang="en-US" b="0">
                <a:latin typeface="Calibri" panose="020F0502020204030204" pitchFamily="34" charset="0"/>
              </a:rPr>
              <a:t>ư</a:t>
            </a:r>
            <a:r>
              <a:rPr lang="en-US" altLang="en-US" b="0">
                <a:latin typeface="Calibri" panose="020F0502020204030204" pitchFamily="34" charset="0"/>
              </a:rPr>
              <a:t>ờng tuong tác, mà trong đó mình hỗ trợ t</a:t>
            </a:r>
            <a:r>
              <a:rPr lang="vi-VN" altLang="en-US" b="0">
                <a:latin typeface="Calibri" panose="020F0502020204030204" pitchFamily="34" charset="0"/>
              </a:rPr>
              <a:t>ư</a:t>
            </a:r>
            <a:r>
              <a:rPr lang="en-US" altLang="en-US" b="0">
                <a:latin typeface="Calibri" panose="020F0502020204030204" pitchFamily="34" charset="0"/>
              </a:rPr>
              <a:t>ơng tác với thực thể, hay còn gọi là tangible UI, do thầy BP và thầy QT h</a:t>
            </a:r>
            <a:r>
              <a:rPr lang="vi-VN" altLang="en-US" b="0">
                <a:latin typeface="Calibri" panose="020F0502020204030204" pitchFamily="34" charset="0"/>
              </a:rPr>
              <a:t>ư</a:t>
            </a:r>
            <a:r>
              <a:rPr lang="en-US" altLang="en-US" b="0">
                <a:latin typeface="Calibri" panose="020F0502020204030204" pitchFamily="34" charset="0"/>
              </a:rPr>
              <a:t>ớng dẫn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0">
                <a:latin typeface="Calibri" panose="020F0502020204030204" pitchFamily="34" charset="0"/>
              </a:rPr>
              <a:t>D</a:t>
            </a:r>
            <a:r>
              <a:rPr lang="vi-VN" b="0">
                <a:latin typeface="Calibri" panose="020F0502020204030204" pitchFamily="34" charset="0"/>
              </a:rPr>
              <a:t>ư</a:t>
            </a:r>
            <a:r>
              <a:rPr lang="en-US" b="0">
                <a:latin typeface="Calibri" panose="020F0502020204030204" pitchFamily="34" charset="0"/>
              </a:rPr>
              <a:t>ới dây là </a:t>
            </a:r>
            <a:r>
              <a:rPr lang="en-US" b="1">
                <a:latin typeface="Calibri" panose="020F0502020204030204" pitchFamily="34" charset="0"/>
              </a:rPr>
              <a:t>1 số hình ảnh giới thiệu ý t</a:t>
            </a:r>
            <a:r>
              <a:rPr lang="vi-VN" b="1">
                <a:latin typeface="Calibri" panose="020F0502020204030204" pitchFamily="34" charset="0"/>
              </a:rPr>
              <a:t>ư</a:t>
            </a:r>
            <a:r>
              <a:rPr lang="en-US" b="1">
                <a:latin typeface="Calibri" panose="020F0502020204030204" pitchFamily="34" charset="0"/>
              </a:rPr>
              <a:t>ởng chính </a:t>
            </a:r>
            <a:r>
              <a:rPr lang="en-US" b="0">
                <a:latin typeface="Calibri" panose="020F0502020204030204" pitchFamily="34" charset="0"/>
              </a:rPr>
              <a:t>trong đề tài của chúng em.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23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Trong </a:t>
            </a:r>
            <a:r>
              <a:rPr lang="en-US" b="1"/>
              <a:t>giai đoạn đầu khoảng cuối thập niên 90</a:t>
            </a:r>
            <a:r>
              <a:rPr lang="en-US"/>
              <a:t>, ng ta cố gắng cung cấp thông tin trên các công cụ làm việc hằng ngày, Nh</a:t>
            </a:r>
            <a:r>
              <a:rPr lang="vi-VN"/>
              <a:t>ư</a:t>
            </a:r>
            <a:r>
              <a:rPr lang="en-US"/>
              <a:t> hệ thống PingPongPlus, ánh sáng chiếu từ máy chiếu sẽ tạo ra những gợi ý cho ng</a:t>
            </a:r>
            <a:r>
              <a:rPr lang="vi-VN"/>
              <a:t>ư</a:t>
            </a:r>
            <a:r>
              <a:rPr lang="en-US"/>
              <a:t>ời dùng khi quả banh chạm trên mặt bàn</a:t>
            </a: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Hay nh</a:t>
            </a:r>
            <a:r>
              <a:rPr lang="vi-VN"/>
              <a:t>ư</a:t>
            </a:r>
            <a:r>
              <a:rPr lang="en-US"/>
              <a:t> </a:t>
            </a:r>
            <a:r>
              <a:rPr lang="en-US" b="1"/>
              <a:t>hỗ trợ các hoạt động </a:t>
            </a:r>
            <a:r>
              <a:rPr lang="en-US"/>
              <a:t>trong cuộc sống hằng ngày, ví dụ nh</a:t>
            </a:r>
            <a:r>
              <a:rPr lang="vi-VN"/>
              <a:t>ư</a:t>
            </a:r>
            <a:r>
              <a:rPr lang="en-US"/>
              <a:t> ở hệ thống AudioPad. Hệ thống giúp </a:t>
            </a:r>
            <a:r>
              <a:rPr lang="en-US" b="1"/>
              <a:t>tổng hợp , hòa nhạc</a:t>
            </a:r>
            <a:r>
              <a:rPr lang="en-US"/>
              <a:t> khi đặt các vật thể lên 1 bề mặt t</a:t>
            </a:r>
            <a:r>
              <a:rPr lang="vi-VN"/>
              <a:t>ư</a:t>
            </a:r>
            <a:r>
              <a:rPr lang="en-US"/>
              <a:t>ơng ứng nào đó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Ngoài ra ở đầu TK21, những công trình t</a:t>
            </a:r>
            <a:r>
              <a:rPr lang="vi-VN"/>
              <a:t>ư</a:t>
            </a:r>
            <a:r>
              <a:rPr lang="en-US"/>
              <a:t>ơng tác, theo kiểu là những nút xoay </a:t>
            </a:r>
            <a:r>
              <a:rPr lang="en-US" b="1"/>
              <a:t>có thể cầm nắm đ</a:t>
            </a:r>
            <a:r>
              <a:rPr lang="vi-VN" b="1"/>
              <a:t>ư</a:t>
            </a:r>
            <a:r>
              <a:rPr lang="en-US" b="1"/>
              <a:t>ơc </a:t>
            </a:r>
            <a:r>
              <a:rPr lang="en-US"/>
              <a:t>cũng bắt đầu </a:t>
            </a:r>
            <a:r>
              <a:rPr lang="en-US" b="1"/>
              <a:t>đ</a:t>
            </a:r>
            <a:r>
              <a:rPr lang="vi-VN" b="1"/>
              <a:t>ư</a:t>
            </a:r>
            <a:r>
              <a:rPr lang="en-US" b="1"/>
              <a:t>ợc nghiên cứu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Nh</a:t>
            </a:r>
            <a:r>
              <a:rPr lang="vi-VN"/>
              <a:t>ư</a:t>
            </a:r>
            <a:r>
              <a:rPr lang="en-US"/>
              <a:t> trong dự án Tangible Query Interface hay SenseTable mình dùng nút xoay để thực hiện những thao tác truy vấn thông 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Gần đây, Microsoft đã ra thiết bị Dial hỗ trợ cho surface cũng chính là </a:t>
            </a:r>
            <a:r>
              <a:rPr lang="en-US" b="1"/>
              <a:t>1 thành tựu </a:t>
            </a:r>
            <a:r>
              <a:rPr lang="en-US"/>
              <a:t>của h</a:t>
            </a:r>
            <a:r>
              <a:rPr lang="vi-VN"/>
              <a:t>ư</a:t>
            </a:r>
            <a:r>
              <a:rPr lang="en-US"/>
              <a:t>ớng nghiên cứu này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4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Những nghiên cứu trong vòng 5 năm trở lại đây phát triển theo h</a:t>
            </a:r>
            <a:r>
              <a:rPr lang="vi-VN"/>
              <a:t>ư</a:t>
            </a:r>
            <a:r>
              <a:rPr lang="en-US"/>
              <a:t>ớng rất thú vị</a:t>
            </a:r>
          </a:p>
          <a:p>
            <a:pPr marL="171450" indent="-171450">
              <a:buFontTx/>
              <a:buChar char="-"/>
            </a:pPr>
            <a:r>
              <a:rPr lang="en-US"/>
              <a:t>MIT Media Lab cố gắng tái tạo lại vật thể 3 chiều bằng cách b</a:t>
            </a:r>
            <a:r>
              <a:rPr lang="vi-VN"/>
              <a:t>ơ</a:t>
            </a:r>
            <a:r>
              <a:rPr lang="en-US"/>
              <a:t>m khí vào vật thể dựa vào truy vấn của ng</a:t>
            </a:r>
            <a:r>
              <a:rPr lang="vi-VN"/>
              <a:t>ư</a:t>
            </a:r>
            <a:r>
              <a:rPr lang="en-US"/>
              <a:t>ời dùng</a:t>
            </a:r>
          </a:p>
          <a:p>
            <a:pPr marL="171450" indent="-171450">
              <a:buFontTx/>
              <a:buChar char="-"/>
            </a:pPr>
            <a:r>
              <a:rPr lang="en-US"/>
              <a:t>Hay cố gắng tái tạo lại bề mặt gồ lên, hay lõm xuống khi có t</a:t>
            </a:r>
            <a:r>
              <a:rPr lang="vi-VN"/>
              <a:t>ư</a:t>
            </a:r>
            <a:r>
              <a:rPr lang="en-US"/>
              <a:t>ơng tác của con ng</a:t>
            </a:r>
            <a:r>
              <a:rPr lang="vi-VN"/>
              <a:t>ư</a:t>
            </a:r>
            <a:r>
              <a:rPr lang="en-US"/>
              <a:t>ời trong dự án Meteriable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29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Đây là công trình nghiên cứu chúng em </a:t>
            </a:r>
            <a:r>
              <a:rPr lang="en-US" sz="3600" b="1"/>
              <a:t>đã tham khảo và phát triển lên luận văn </a:t>
            </a:r>
            <a:r>
              <a:rPr lang="en-US" sz="3600"/>
              <a:t>của mình, đó chính là Tangible Views, hỗ trợ việc tăng c</a:t>
            </a:r>
            <a:r>
              <a:rPr lang="vi-VN" sz="3600"/>
              <a:t>ư</a:t>
            </a:r>
            <a:r>
              <a:rPr lang="en-US" sz="3600"/>
              <a:t>ờng thông tin.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Chúng ta thấy thực chất là </a:t>
            </a:r>
            <a:r>
              <a:rPr lang="en-US" sz="3600" b="1"/>
              <a:t>bề mặt bên d</a:t>
            </a:r>
            <a:r>
              <a:rPr lang="vi-VN" sz="3600" b="1"/>
              <a:t>ư</a:t>
            </a:r>
            <a:r>
              <a:rPr lang="en-US" sz="3600" b="1"/>
              <a:t>ới </a:t>
            </a:r>
            <a:r>
              <a:rPr lang="en-US" sz="3600"/>
              <a:t>là Global view, và </a:t>
            </a:r>
            <a:r>
              <a:rPr lang="en-US" sz="3600" b="1"/>
              <a:t>1 bề mặt bên trên </a:t>
            </a:r>
            <a:r>
              <a:rPr lang="en-US" sz="3600"/>
              <a:t>(tấm bìa, tờ giấy) là Tangible Views, hình ảnh đ</a:t>
            </a:r>
            <a:r>
              <a:rPr lang="vi-VN" sz="3600"/>
              <a:t>ư</a:t>
            </a:r>
            <a:r>
              <a:rPr lang="en-US" sz="3600"/>
              <a:t>ợc chiếu từ máy chiếu xuống để tăng c</a:t>
            </a:r>
            <a:r>
              <a:rPr lang="vi-VN" sz="3600"/>
              <a:t>ư</a:t>
            </a:r>
            <a:r>
              <a:rPr lang="en-US" sz="3600"/>
              <a:t>ờng thông tin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Cách làm này </a:t>
            </a:r>
            <a:r>
              <a:rPr lang="en-US" sz="3600" b="1"/>
              <a:t>hỗ trợ nhiều dạng t</a:t>
            </a:r>
            <a:r>
              <a:rPr lang="vi-VN" sz="3600" b="1"/>
              <a:t>ư</a:t>
            </a:r>
            <a:r>
              <a:rPr lang="en-US" sz="3600" b="1"/>
              <a:t>ơng tác khác nhau</a:t>
            </a:r>
            <a:r>
              <a:rPr lang="en-US" sz="3600"/>
              <a:t>, và có khả năng giúp mình </a:t>
            </a:r>
            <a:r>
              <a:rPr lang="en-US" sz="3600" b="1"/>
              <a:t>chọn lựa 1 vùng bản đồ </a:t>
            </a:r>
            <a:r>
              <a:rPr lang="en-US" sz="3600"/>
              <a:t>bên d</a:t>
            </a:r>
            <a:r>
              <a:rPr lang="vi-VN" sz="3600"/>
              <a:t>ư</a:t>
            </a:r>
            <a:r>
              <a:rPr lang="en-US" sz="3600"/>
              <a:t>ới để quan sát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Tuy nhiên, cách làm này ko cho phép mang tấm bìa ra bên ngoài để t</a:t>
            </a:r>
            <a:r>
              <a:rPr lang="vi-VN" sz="3600"/>
              <a:t>ư</a:t>
            </a:r>
            <a:r>
              <a:rPr lang="en-US" sz="3600"/>
              <a:t>ơng tác, xứ lý</a:t>
            </a:r>
          </a:p>
          <a:p>
            <a:endParaRPr lang="en-US"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00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Dựa trên những tìm ban ban đầu đó, chúng em tiến hành thực nghiệm trong giai đoạn đầu, để trải nghiệm thế nào là TangibeUI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05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</a:t>
            </a:r>
            <a:r>
              <a:rPr lang="vi-VN"/>
              <a:t>ư</a:t>
            </a:r>
            <a:r>
              <a:rPr lang="en-US"/>
              <a:t> trên hình, kỹ thuật 3D projection này sẽ chiếu 1 texture lên chiếc bình màu trắng. Việc này giúp họa tiết trên bình có thể thay đổi linh động. </a:t>
            </a:r>
          </a:p>
          <a:p>
            <a:pPr marL="0" marR="0" lvl="0" indent="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>
                    <a:lumMod val="50000"/>
                  </a:schemeClr>
                </a:solidFill>
                <a:latin typeface="Lato Light" charset="0"/>
                <a:ea typeface="MS Mincho" panose="02020609040205080304" pitchFamily="49" charset="-128"/>
                <a:cs typeface="+mn-cs"/>
              </a:rPr>
              <a:t>Kỹ thuật chính trong cách tương tác của nhóm này là kỹ thuật trình chiếu so khớp với vật thể (3D projection mapping). </a:t>
            </a:r>
            <a:endParaRPr lang="en-US"/>
          </a:p>
          <a:p>
            <a:r>
              <a:rPr lang="en-US" sz="1200" b="0" i="0" kern="1200">
                <a:solidFill>
                  <a:schemeClr val="tx1">
                    <a:lumMod val="50000"/>
                  </a:schemeClr>
                </a:solidFill>
                <a:latin typeface="Lato Light" charset="0"/>
                <a:ea typeface="MS Mincho" panose="02020609040205080304" pitchFamily="49" charset="-128"/>
                <a:cs typeface="+mn-cs"/>
              </a:rPr>
              <a:t>Kỹ thuật này là sự kết hợp của việc trình chiếu video và thực tại tăng cường trong không gian.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96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</a:t>
            </a:r>
            <a:r>
              <a:rPr lang="vi-VN"/>
              <a:t>ư</a:t>
            </a:r>
            <a:r>
              <a:rPr lang="en-US"/>
              <a:t> trên hình, kỹ thuật 3D projection này sẽ chiếu 1 texture lên chiếc bình màu trắng. Việc này giúp họa tiết trên bình có thể thay đổi linh động. </a:t>
            </a:r>
          </a:p>
          <a:p>
            <a:pPr marL="0" marR="0" lvl="0" indent="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>
                    <a:lumMod val="50000"/>
                  </a:schemeClr>
                </a:solidFill>
                <a:latin typeface="Lato Light" charset="0"/>
                <a:ea typeface="MS Mincho" panose="02020609040205080304" pitchFamily="49" charset="-128"/>
                <a:cs typeface="+mn-cs"/>
              </a:rPr>
              <a:t>Kỹ thuật chính trong cách tương tác của nhóm này là kỹ thuật trình chiếu so khớp với vật thể (3D projection mapping). </a:t>
            </a:r>
            <a:endParaRPr lang="en-US"/>
          </a:p>
          <a:p>
            <a:r>
              <a:rPr lang="en-US" sz="1200" b="0" i="0" kern="1200">
                <a:solidFill>
                  <a:schemeClr val="tx1">
                    <a:lumMod val="50000"/>
                  </a:schemeClr>
                </a:solidFill>
                <a:latin typeface="Lato Light" charset="0"/>
                <a:ea typeface="MS Mincho" panose="02020609040205080304" pitchFamily="49" charset="-128"/>
                <a:cs typeface="+mn-cs"/>
              </a:rPr>
              <a:t>Kỹ thuật này là sự kết hợp của việc trình chiếu video và thực tại tăng cường trong không gian.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82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77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89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19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phút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61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Về cấu trúc phần cứng chúng em thiết kế nh</a:t>
            </a:r>
            <a:r>
              <a:rPr lang="vi-VN"/>
              <a:t>ư</a:t>
            </a:r>
            <a:r>
              <a:rPr lang="en-US"/>
              <a:t> sau, có một khung bàn, máy chiếu đ</a:t>
            </a:r>
            <a:r>
              <a:rPr lang="vi-VN"/>
              <a:t>ư</a:t>
            </a:r>
            <a:r>
              <a:rPr lang="en-US"/>
              <a:t>ợc đặt d</a:t>
            </a:r>
            <a:r>
              <a:rPr lang="vi-VN"/>
              <a:t>ư</a:t>
            </a:r>
            <a:r>
              <a:rPr lang="en-US"/>
              <a:t>ới khung bàn chiếu ảnh lên, trên mặt bàn là 1 tấm kính trong và giấy can để hứng ảnh chiếu. Trên cùng là Kinect để nhận dạng vật thể. Chúng em không để máy chiếu và Kinect ở cùng một phía so với mặt bàn vì trong quá trình xử dụng, hình ảnh chiếu xuống ít nhiều cũng có khả năng ảnh h</a:t>
            </a:r>
            <a:r>
              <a:rPr lang="vi-VN"/>
              <a:t>ư</a:t>
            </a:r>
            <a:r>
              <a:rPr lang="en-US"/>
              <a:t>ởng đến việc nhận dạng.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9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05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69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ảnh của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tự như </a:t>
            </a:r>
            <a:r>
              <a:rPr lang="en-US" dirty="0" err="1"/>
              <a:t>cách</a:t>
            </a:r>
            <a:r>
              <a:rPr lang="en-US" dirty="0"/>
              <a:t> đầu </a:t>
            </a:r>
            <a:r>
              <a:rPr lang="en-US" dirty="0" err="1"/>
              <a:t>tiên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ngoài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ảnh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kinect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còn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do Kinect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so với 2 </a:t>
            </a:r>
            <a:r>
              <a:rPr lang="en-US" dirty="0" err="1"/>
              <a:t>cách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,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thế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44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ảnh của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tự như </a:t>
            </a:r>
            <a:r>
              <a:rPr lang="en-US" dirty="0" err="1"/>
              <a:t>cách</a:t>
            </a:r>
            <a:r>
              <a:rPr lang="en-US" dirty="0"/>
              <a:t> đầu </a:t>
            </a:r>
            <a:r>
              <a:rPr lang="en-US" dirty="0" err="1"/>
              <a:t>tiên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ngoài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ảnh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kinect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còn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do Kinect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so với 2 </a:t>
            </a:r>
            <a:r>
              <a:rPr lang="en-US" dirty="0" err="1"/>
              <a:t>cách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,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thế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05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ảnh của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tự như </a:t>
            </a:r>
            <a:r>
              <a:rPr lang="en-US" dirty="0" err="1"/>
              <a:t>cách</a:t>
            </a:r>
            <a:r>
              <a:rPr lang="en-US" dirty="0"/>
              <a:t> đầu </a:t>
            </a:r>
            <a:r>
              <a:rPr lang="en-US" dirty="0" err="1"/>
              <a:t>tiên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ngoài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ảnh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kinect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còn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do Kinect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so với 2 </a:t>
            </a:r>
            <a:r>
              <a:rPr lang="en-US" dirty="0" err="1"/>
              <a:t>cách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,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thế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87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ảnh của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tự như </a:t>
            </a:r>
            <a:r>
              <a:rPr lang="en-US" dirty="0" err="1"/>
              <a:t>cách</a:t>
            </a:r>
            <a:r>
              <a:rPr lang="en-US" dirty="0"/>
              <a:t> đầu </a:t>
            </a:r>
            <a:r>
              <a:rPr lang="en-US" dirty="0" err="1"/>
              <a:t>tiên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ngoài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ảnh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kinect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còn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do Kinect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so với 2 </a:t>
            </a:r>
            <a:r>
              <a:rPr lang="en-US" dirty="0" err="1"/>
              <a:t>cách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,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thế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50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là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thu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của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ảnh camera (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ảnh).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sang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trong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mà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là Unity (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Unity).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ảnh có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là trái </a:t>
            </a:r>
            <a:r>
              <a:rPr lang="en-US" dirty="0" err="1"/>
              <a:t>trên</a:t>
            </a:r>
            <a:r>
              <a:rPr lang="en-US" dirty="0"/>
              <a:t>, nên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về </a:t>
            </a:r>
            <a:r>
              <a:rPr lang="en-US" dirty="0" err="1"/>
              <a:t>tâm</a:t>
            </a:r>
            <a:r>
              <a:rPr lang="en-US" dirty="0"/>
              <a:t> ảnh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trục</a:t>
            </a:r>
            <a:r>
              <a:rPr lang="en-US" dirty="0"/>
              <a:t> mà Unity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của các </a:t>
            </a:r>
            <a:r>
              <a:rPr lang="en-US" dirty="0" err="1"/>
              <a:t>trục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ảnh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Unity.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là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trong 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29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là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bản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(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là khi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các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đó,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có </a:t>
            </a:r>
            <a:r>
              <a:rPr lang="en-US" dirty="0" err="1"/>
              <a:t>thể</a:t>
            </a:r>
            <a:r>
              <a:rPr lang="en-US" dirty="0"/>
              <a:t> lại là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,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thế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là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)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là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bản của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đổi </a:t>
            </a:r>
            <a:r>
              <a:rPr lang="en-US" dirty="0" err="1"/>
              <a:t>kịch</a:t>
            </a:r>
            <a:r>
              <a:rPr lang="en-US" dirty="0"/>
              <a:t> bản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4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Nội dung trình bày chúng em gồm 5 phần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Trong đó, những vấn đề chúng em giải quyết, cũng nh</a:t>
            </a:r>
            <a:r>
              <a:rPr lang="vi-VN"/>
              <a:t>ư</a:t>
            </a:r>
            <a:r>
              <a:rPr lang="en-US"/>
              <a:t> các giải pháp kỹ thuật, trình bày tập trung cho phần 3 và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7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7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45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15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89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cảm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để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các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60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cảm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để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các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232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443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chemeClr val="tx2"/>
                </a:solidFill>
              </a:rPr>
              <a:t>Nắm</a:t>
            </a:r>
            <a:r>
              <a:rPr lang="en-US" dirty="0">
                <a:solidFill>
                  <a:schemeClr val="tx2"/>
                </a:solidFill>
              </a:rPr>
              <a:t> đ</a:t>
            </a:r>
            <a:r>
              <a:rPr lang="vi-VN" dirty="0">
                <a:solidFill>
                  <a:schemeClr val="tx2"/>
                </a:solidFill>
              </a:rPr>
              <a:t>ư</a:t>
            </a:r>
            <a:r>
              <a:rPr lang="en-US" dirty="0" err="1">
                <a:solidFill>
                  <a:schemeClr val="tx2"/>
                </a:solidFill>
              </a:rPr>
              <a:t>ợc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khái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niệm</a:t>
            </a:r>
            <a:r>
              <a:rPr lang="en-US" dirty="0">
                <a:solidFill>
                  <a:schemeClr val="tx2"/>
                </a:solidFill>
              </a:rPr>
              <a:t> Tangible và các </a:t>
            </a:r>
            <a:r>
              <a:rPr lang="en-US" dirty="0" err="1">
                <a:solidFill>
                  <a:schemeClr val="tx2"/>
                </a:solidFill>
              </a:rPr>
              <a:t>kĩ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thuật</a:t>
            </a:r>
            <a:r>
              <a:rPr lang="en-US" dirty="0">
                <a:solidFill>
                  <a:schemeClr val="tx2"/>
                </a:solidFill>
              </a:rPr>
              <a:t> t</a:t>
            </a:r>
            <a:r>
              <a:rPr lang="vi-VN" dirty="0">
                <a:solidFill>
                  <a:schemeClr val="tx2"/>
                </a:solidFill>
              </a:rPr>
              <a:t>ư</a:t>
            </a:r>
            <a:r>
              <a:rPr lang="en-US" dirty="0" err="1">
                <a:solidFill>
                  <a:schemeClr val="tx2"/>
                </a:solidFill>
              </a:rPr>
              <a:t>ơng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tác</a:t>
            </a:r>
            <a:r>
              <a:rPr lang="en-US" dirty="0">
                <a:solidFill>
                  <a:schemeClr val="tx2"/>
                </a:solidFill>
              </a:rPr>
              <a:t> Tangible</a:t>
            </a: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Đề </a:t>
            </a:r>
            <a:r>
              <a:rPr lang="en-US" dirty="0" err="1">
                <a:solidFill>
                  <a:schemeClr val="tx2"/>
                </a:solidFill>
              </a:rPr>
              <a:t>xuất</a:t>
            </a:r>
            <a:r>
              <a:rPr lang="en-US" dirty="0">
                <a:solidFill>
                  <a:schemeClr val="tx2"/>
                </a:solidFill>
              </a:rPr>
              <a:t> các t</a:t>
            </a:r>
            <a:r>
              <a:rPr lang="vi-VN" dirty="0">
                <a:solidFill>
                  <a:schemeClr val="tx2"/>
                </a:solidFill>
              </a:rPr>
              <a:t>ư</a:t>
            </a:r>
            <a:r>
              <a:rPr lang="en-US" dirty="0" err="1">
                <a:solidFill>
                  <a:schemeClr val="tx2"/>
                </a:solidFill>
              </a:rPr>
              <a:t>ơng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tác</a:t>
            </a:r>
            <a:r>
              <a:rPr lang="en-US" dirty="0">
                <a:solidFill>
                  <a:schemeClr val="tx2"/>
                </a:solidFill>
              </a:rPr>
              <a:t> Tangible</a:t>
            </a: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chemeClr val="tx2"/>
                </a:solidFill>
              </a:rPr>
              <a:t>Thực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nghiệm</a:t>
            </a:r>
            <a:r>
              <a:rPr lang="en-US" dirty="0">
                <a:solidFill>
                  <a:schemeClr val="tx2"/>
                </a:solidFill>
              </a:rPr>
              <a:t> và </a:t>
            </a:r>
            <a:r>
              <a:rPr lang="en-US" dirty="0" err="1">
                <a:solidFill>
                  <a:schemeClr val="tx2"/>
                </a:solidFill>
              </a:rPr>
              <a:t>nhận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xét</a:t>
            </a:r>
            <a:r>
              <a:rPr lang="en-US" dirty="0">
                <a:solidFill>
                  <a:schemeClr val="tx2"/>
                </a:solidFill>
              </a:rPr>
              <a:t> các t</a:t>
            </a:r>
            <a:r>
              <a:rPr lang="vi-VN" dirty="0">
                <a:solidFill>
                  <a:schemeClr val="tx2"/>
                </a:solidFill>
              </a:rPr>
              <a:t>ư</a:t>
            </a:r>
            <a:r>
              <a:rPr lang="en-US" dirty="0" err="1">
                <a:solidFill>
                  <a:schemeClr val="tx2"/>
                </a:solidFill>
              </a:rPr>
              <a:t>ơng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tác</a:t>
            </a:r>
            <a:r>
              <a:rPr lang="en-US" dirty="0">
                <a:solidFill>
                  <a:schemeClr val="tx2"/>
                </a:solidFill>
              </a:rPr>
              <a:t> Tangible</a:t>
            </a: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chemeClr val="tx2"/>
                </a:solidFill>
              </a:rPr>
              <a:t>Xây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dựng</a:t>
            </a:r>
            <a:r>
              <a:rPr lang="en-US" dirty="0">
                <a:solidFill>
                  <a:schemeClr val="tx2"/>
                </a:solidFill>
              </a:rPr>
              <a:t> 2 </a:t>
            </a:r>
            <a:r>
              <a:rPr lang="en-US" dirty="0" err="1">
                <a:solidFill>
                  <a:schemeClr val="tx2"/>
                </a:solidFill>
              </a:rPr>
              <a:t>hệ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thống</a:t>
            </a:r>
            <a:r>
              <a:rPr lang="en-US" dirty="0">
                <a:solidFill>
                  <a:schemeClr val="tx2"/>
                </a:solidFill>
              </a:rPr>
              <a:t> t</a:t>
            </a:r>
            <a:r>
              <a:rPr lang="vi-VN" dirty="0">
                <a:solidFill>
                  <a:schemeClr val="tx2"/>
                </a:solidFill>
              </a:rPr>
              <a:t>ư</a:t>
            </a:r>
            <a:r>
              <a:rPr lang="en-US" dirty="0" err="1">
                <a:solidFill>
                  <a:schemeClr val="tx2"/>
                </a:solidFill>
              </a:rPr>
              <a:t>ơng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tác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hỗ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trợ</a:t>
            </a:r>
            <a:r>
              <a:rPr lang="en-US" dirty="0">
                <a:solidFill>
                  <a:schemeClr val="tx2"/>
                </a:solidFill>
              </a:rPr>
              <a:t> Tangible</a:t>
            </a: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80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Áp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dụng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thuật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toán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máy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học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để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nhận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dạng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các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vật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phức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tạp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h</a:t>
            </a:r>
            <a:r>
              <a:rPr lang="vi-VN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ơ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n</a:t>
            </a: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Thực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nghiệm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và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đánh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giá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thêm các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kiểu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t</a:t>
            </a:r>
            <a:r>
              <a:rPr lang="vi-VN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ư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ơng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tác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khác</a:t>
            </a:r>
            <a:endParaRPr lang="en-US" sz="1200" b="0" i="0" kern="1200" dirty="0">
              <a:solidFill>
                <a:schemeClr val="tx1">
                  <a:lumMod val="75000"/>
                  <a:lumOff val="25000"/>
                </a:schemeClr>
              </a:solidFill>
              <a:latin typeface="Lato Light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Tiến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hành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thực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hiện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case study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để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đánh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giá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độ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hiệu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quả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các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cách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t</a:t>
            </a:r>
            <a:r>
              <a:rPr lang="vi-VN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ư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ơng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tác</a:t>
            </a:r>
            <a:endParaRPr lang="en-US" sz="1200" b="0" i="0" kern="1200" dirty="0">
              <a:solidFill>
                <a:schemeClr val="tx1">
                  <a:lumMod val="75000"/>
                  <a:lumOff val="25000"/>
                </a:schemeClr>
              </a:solidFill>
              <a:latin typeface="Lato Light" charset="0"/>
              <a:ea typeface="+mn-ea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76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32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>
                <a:solidFill>
                  <a:schemeClr val="tx2"/>
                </a:solidFill>
              </a:rPr>
              <a:t>Hệ thống có hỗ trợ 2 cách chiếu bên trên và bên d</a:t>
            </a:r>
            <a:r>
              <a:rPr lang="vi-VN">
                <a:solidFill>
                  <a:schemeClr val="tx2"/>
                </a:solidFill>
              </a:rPr>
              <a:t>ư</a:t>
            </a:r>
            <a:r>
              <a:rPr lang="en-US">
                <a:solidFill>
                  <a:schemeClr val="tx2"/>
                </a:solidFill>
              </a:rPr>
              <a:t>ới: Cách chiếu bên d</a:t>
            </a:r>
            <a:r>
              <a:rPr lang="vi-VN">
                <a:solidFill>
                  <a:schemeClr val="tx2"/>
                </a:solidFill>
              </a:rPr>
              <a:t>ư</a:t>
            </a:r>
            <a:r>
              <a:rPr lang="en-US">
                <a:solidFill>
                  <a:schemeClr val="tx2"/>
                </a:solidFill>
              </a:rPr>
              <a:t>ới: ko che hình ảnh chiếu</a:t>
            </a:r>
          </a:p>
          <a:p>
            <a:pPr marL="0" marR="0" lvl="0" indent="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tx2"/>
                </a:solidFill>
              </a:rPr>
              <a:t>-   Hệ thống hiện tại mới hỗ trợ 1 view -&gt; cần mở rộng để mn cộng tác với nhiều view</a:t>
            </a: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>
                <a:solidFill>
                  <a:schemeClr val="tx2"/>
                </a:solidFill>
              </a:rPr>
              <a:t>Camera 3D có thể dùng để nhận biết các vạt thể thật đặt trên mặt bàn. Hiện tại dùng Kinect -&gt; realsense 435</a:t>
            </a: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223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Áp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dụng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thuật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toán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máy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học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để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nhận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dạng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các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vật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phức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tạp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h</a:t>
            </a:r>
            <a:r>
              <a:rPr lang="vi-VN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ơ</a:t>
            </a:r>
            <a:r>
              <a:rPr lang="en-US" sz="1200" b="1" i="0" kern="1200" dirty="0">
                <a:solidFill>
                  <a:schemeClr val="tx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n</a:t>
            </a: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Thực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nghiệm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và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đánh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giá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thêm các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kiểu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t</a:t>
            </a:r>
            <a:r>
              <a:rPr lang="vi-VN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ư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ơng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tác</a:t>
            </a:r>
            <a:r>
              <a:rPr lang="en-US" sz="1200" b="1" i="0" kern="1200" dirty="0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3BA0BB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khác</a:t>
            </a:r>
            <a:endParaRPr lang="en-US" sz="1200" b="0" i="0" kern="1200" dirty="0">
              <a:solidFill>
                <a:schemeClr val="tx1">
                  <a:lumMod val="75000"/>
                  <a:lumOff val="25000"/>
                </a:schemeClr>
              </a:solidFill>
              <a:latin typeface="Lato Light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Tiến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hành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thực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hiện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case study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để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đánh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giá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độ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hiệu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quả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các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cách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t</a:t>
            </a:r>
            <a:r>
              <a:rPr lang="vi-VN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ư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ơng</a:t>
            </a:r>
            <a:r>
              <a:rPr lang="en-US" sz="1200" b="1" i="0" kern="1200" dirty="0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1" i="0" kern="1200" dirty="0" err="1">
                <a:solidFill>
                  <a:srgbClr val="D64242"/>
                </a:solidFill>
                <a:latin typeface="Lato Light" charset="0"/>
                <a:ea typeface="+mn-ea"/>
                <a:cs typeface="Arial" panose="020B0604020202020204" pitchFamily="34" charset="0"/>
              </a:rPr>
              <a:t>tác</a:t>
            </a:r>
            <a:endParaRPr lang="en-US" sz="1200" b="0" i="0" kern="1200" dirty="0">
              <a:solidFill>
                <a:schemeClr val="tx1">
                  <a:lumMod val="75000"/>
                  <a:lumOff val="25000"/>
                </a:schemeClr>
              </a:solidFill>
              <a:latin typeface="Lato Light" charset="0"/>
              <a:ea typeface="+mn-ea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8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98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Trên đây là clip các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0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đầu </a:t>
            </a:r>
            <a:r>
              <a:rPr lang="en-US" dirty="0" err="1"/>
              <a:t>tiên</a:t>
            </a:r>
            <a:r>
              <a:rPr lang="en-US" dirty="0"/>
              <a:t> là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thử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để </a:t>
            </a:r>
            <a:r>
              <a:rPr lang="en-US" dirty="0" err="1"/>
              <a:t>chọn</a:t>
            </a:r>
            <a:r>
              <a:rPr lang="en-US" dirty="0"/>
              <a:t> ra </a:t>
            </a:r>
            <a:r>
              <a:rPr lang="en-US" dirty="0" err="1"/>
              <a:t>cách</a:t>
            </a:r>
            <a:r>
              <a:rPr lang="en-US" dirty="0"/>
              <a:t> làm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ở đây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thử qua 3 </a:t>
            </a:r>
            <a:r>
              <a:rPr lang="en-US" dirty="0" err="1"/>
              <a:t>cách</a:t>
            </a:r>
            <a:r>
              <a:rPr lang="en-US" dirty="0"/>
              <a:t> là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để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đầu ra của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là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của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là đầu vào của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ở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r>
              <a:rPr lang="en-US" dirty="0"/>
              <a:t> </a:t>
            </a:r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do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là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281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Đầu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ảnh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camera,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frame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video camera,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ảnh </a:t>
            </a:r>
            <a:r>
              <a:rPr lang="en-US" dirty="0" err="1"/>
              <a:t>thu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qua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….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của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982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 </a:t>
            </a:r>
            <a:r>
              <a:rPr lang="en-US" dirty="0" err="1"/>
              <a:t>họa</a:t>
            </a:r>
            <a:r>
              <a:rPr lang="en-US" dirty="0"/>
              <a:t> các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r>
              <a:rPr lang="en-US" dirty="0"/>
              <a:t>A: ảnh mask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  <a:p>
            <a:r>
              <a:rPr lang="en-US" dirty="0"/>
              <a:t>B: Ảnh </a:t>
            </a:r>
            <a:r>
              <a:rPr lang="en-US" dirty="0" err="1"/>
              <a:t>sau</a:t>
            </a:r>
            <a:r>
              <a:rPr lang="en-US" dirty="0"/>
              <a:t> khi lấy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sang </a:t>
            </a:r>
            <a:r>
              <a:rPr lang="en-US" dirty="0" err="1"/>
              <a:t>hệ</a:t>
            </a:r>
            <a:r>
              <a:rPr lang="en-US" dirty="0"/>
              <a:t> HSV</a:t>
            </a:r>
            <a:endParaRPr lang="fr-FR" sz="1200" b="0" i="0" kern="1200" dirty="0">
              <a:solidFill>
                <a:schemeClr val="tx1"/>
              </a:solidFill>
              <a:effectLst/>
              <a:latin typeface="Lato Light" charset="0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C: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Chồng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ảnh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lên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B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D: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lọc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nhiễu</a:t>
            </a:r>
            <a:endParaRPr lang="fr-FR" sz="1200" b="0" i="0" kern="1200" dirty="0">
              <a:solidFill>
                <a:schemeClr val="tx1"/>
              </a:solidFill>
              <a:effectLst/>
              <a:latin typeface="Lato Light" charset="0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Tuy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nhiên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cách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làm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này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còn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hạn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chế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là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phụ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thuộc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vào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điều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kiện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môi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tr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ư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ờng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không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phải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vật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nào cũng là đ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màu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Chính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vì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thế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chúng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thử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nghiệm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làm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thứ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charset="0"/>
                <a:ea typeface="+mn-ea"/>
                <a:cs typeface="+mn-cs"/>
              </a:rPr>
              <a:t> 2</a:t>
            </a:r>
            <a:endParaRPr lang="fr-FR" sz="1200" b="0" i="0" kern="1200" dirty="0">
              <a:solidFill>
                <a:schemeClr val="tx1"/>
              </a:solidFill>
              <a:effectLst/>
              <a:latin typeface="Lato Light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76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Vuforia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có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, ảnh có </a:t>
            </a:r>
            <a:r>
              <a:rPr lang="en-US" dirty="0" err="1"/>
              <a:t>độ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thì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ảnh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màu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còn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vào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,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trong </a:t>
            </a:r>
            <a:r>
              <a:rPr lang="en-US" dirty="0" err="1"/>
              <a:t>việc</a:t>
            </a:r>
            <a:r>
              <a:rPr lang="en-US" dirty="0"/>
              <a:t> lấy đúng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đầu ra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muốn.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thế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sang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55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Trong cách tiết học môn tự nhiên nh</a:t>
            </a:r>
            <a:r>
              <a:rPr lang="vi-VN"/>
              <a:t>ư</a:t>
            </a:r>
            <a:r>
              <a:rPr lang="en-US"/>
              <a:t> lịch sử, địa lý, Cách dạy học truyền thống ở n</a:t>
            </a:r>
            <a:r>
              <a:rPr lang="vi-VN"/>
              <a:t>ư</a:t>
            </a:r>
            <a:r>
              <a:rPr lang="en-US"/>
              <a:t>ớc ta th</a:t>
            </a:r>
            <a:r>
              <a:rPr lang="vi-VN"/>
              <a:t>ư</a:t>
            </a:r>
            <a:r>
              <a:rPr lang="en-US"/>
              <a:t>ờng là cô đọc trò chép, ít có sự minh họa trực quan sinh động, </a:t>
            </a:r>
          </a:p>
          <a:p>
            <a:pPr marL="0" indent="0">
              <a:buFontTx/>
              <a:buNone/>
            </a:pPr>
            <a:r>
              <a:rPr lang="en-US"/>
              <a:t>Thì môi tr</a:t>
            </a:r>
            <a:r>
              <a:rPr lang="vi-VN"/>
              <a:t>ư</a:t>
            </a:r>
            <a:r>
              <a:rPr lang="en-US"/>
              <a:t>ờng t</a:t>
            </a:r>
            <a:r>
              <a:rPr lang="vi-VN"/>
              <a:t>ư</a:t>
            </a:r>
            <a:r>
              <a:rPr lang="en-US"/>
              <a:t>ơng tác với vật thể có thể ứng dụng vào việc dạy học giúp việc dạy học sinh động h</a:t>
            </a:r>
            <a:r>
              <a:rPr lang="vi-VN"/>
              <a:t>ơ</a:t>
            </a:r>
            <a:r>
              <a:rPr lang="en-US"/>
              <a:t>n</a:t>
            </a:r>
          </a:p>
          <a:p>
            <a:pPr marL="171450" indent="-171450">
              <a:buFontTx/>
              <a:buChar char="-"/>
            </a:pPr>
            <a:r>
              <a:rPr lang="en-US"/>
              <a:t>Có những sản phẩm th</a:t>
            </a:r>
            <a:r>
              <a:rPr lang="vi-VN"/>
              <a:t>ư</a:t>
            </a:r>
            <a:r>
              <a:rPr lang="en-US"/>
              <a:t>ơng mại đã có mặt trên thị tr</a:t>
            </a:r>
            <a:r>
              <a:rPr lang="vi-VN"/>
              <a:t>ư</a:t>
            </a:r>
            <a:r>
              <a:rPr lang="en-US"/>
              <a:t>ờng nh</a:t>
            </a:r>
            <a:r>
              <a:rPr lang="vi-VN"/>
              <a:t>ư</a:t>
            </a:r>
            <a:r>
              <a:rPr lang="en-US"/>
              <a:t> bảng t</a:t>
            </a:r>
            <a:r>
              <a:rPr lang="vi-VN"/>
              <a:t>ư</a:t>
            </a:r>
            <a:r>
              <a:rPr lang="en-US"/>
              <a:t>ơng tác, màn hình cảm ứng cỡ lớn cũng  mang lại sự trực quan t</a:t>
            </a:r>
            <a:r>
              <a:rPr lang="vi-VN"/>
              <a:t>ư</a:t>
            </a:r>
            <a:r>
              <a:rPr lang="en-US"/>
              <a:t>ơng tự nh</a:t>
            </a:r>
            <a:r>
              <a:rPr lang="vi-VN"/>
              <a:t>ư</a:t>
            </a:r>
            <a:r>
              <a:rPr lang="en-US"/>
              <a:t>ng giá thành quá đắt </a:t>
            </a:r>
          </a:p>
          <a:p>
            <a:pPr marL="171450" indent="-171450">
              <a:buFontTx/>
              <a:buChar char="-"/>
            </a:pPr>
            <a:r>
              <a:rPr lang="en-US"/>
              <a:t>Theo khảo sát và nghiên cứu của chúng em thì việc áp dụng môi tr</a:t>
            </a:r>
            <a:r>
              <a:rPr lang="vi-VN"/>
              <a:t>ư</a:t>
            </a:r>
            <a:r>
              <a:rPr lang="en-US"/>
              <a:t>ờng t</a:t>
            </a:r>
            <a:r>
              <a:rPr lang="vi-VN"/>
              <a:t>ư</a:t>
            </a:r>
            <a:r>
              <a:rPr lang="en-US"/>
              <a:t>ơng tác này vào đời sống đã đ</a:t>
            </a:r>
            <a:r>
              <a:rPr lang="vi-VN"/>
              <a:t>ư</a:t>
            </a:r>
            <a:r>
              <a:rPr lang="en-US"/>
              <a:t>ợc nhiều n</a:t>
            </a:r>
            <a:r>
              <a:rPr lang="vi-VN"/>
              <a:t>ư</a:t>
            </a:r>
            <a:r>
              <a:rPr lang="en-US"/>
              <a:t>ớc trên thế giới, cụ thể chi tiết sẽ đ</a:t>
            </a:r>
            <a:r>
              <a:rPr lang="vi-VN"/>
              <a:t>ư</a:t>
            </a:r>
            <a:r>
              <a:rPr lang="en-US"/>
              <a:t>ợc chúng em thực hiện ở phần sau. Chính vì thế chúng em tin rằng đây là h</a:t>
            </a:r>
            <a:r>
              <a:rPr lang="vi-VN"/>
              <a:t>ư</a:t>
            </a:r>
            <a:r>
              <a:rPr lang="en-US"/>
              <a:t>ớng phát triển có nhiều tiềm năng.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48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 </a:t>
            </a:r>
            <a:r>
              <a:rPr lang="en-US" dirty="0" err="1"/>
              <a:t>hệ</a:t>
            </a:r>
            <a:r>
              <a:rPr lang="en-US" dirty="0"/>
              <a:t> của các component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7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TangibleUI, hay Tangible user interface, chính là </a:t>
            </a:r>
            <a:r>
              <a:rPr lang="en-US" b="1"/>
              <a:t>sự kết hợp, </a:t>
            </a:r>
            <a:r>
              <a:rPr lang="en-US" b="0"/>
              <a:t>để thể hiện đ</a:t>
            </a:r>
            <a:r>
              <a:rPr lang="vi-VN" b="0"/>
              <a:t>ư</a:t>
            </a:r>
            <a:r>
              <a:rPr lang="en-US" b="0"/>
              <a:t>ợc </a:t>
            </a:r>
            <a:r>
              <a:rPr lang="en-US" b="1"/>
              <a:t>những thông tin tăng c</a:t>
            </a:r>
            <a:r>
              <a:rPr lang="vi-VN" b="1"/>
              <a:t>ư</a:t>
            </a:r>
            <a:r>
              <a:rPr lang="en-US" b="1"/>
              <a:t>ờng </a:t>
            </a:r>
            <a:r>
              <a:rPr lang="en-US" b="0"/>
              <a:t>nh</a:t>
            </a:r>
            <a:r>
              <a:rPr lang="vi-VN" b="0"/>
              <a:t>ư</a:t>
            </a:r>
            <a:r>
              <a:rPr lang="en-US" b="0"/>
              <a:t> hình ảnh , âm thanh </a:t>
            </a:r>
            <a:r>
              <a:rPr lang="en-US" b="1"/>
              <a:t>trên các vật thể thật </a:t>
            </a:r>
            <a:r>
              <a:rPr lang="en-US" b="0"/>
              <a:t>hằng ngày của mình nh</a:t>
            </a:r>
            <a:r>
              <a:rPr lang="vi-VN" b="0"/>
              <a:t>ư</a:t>
            </a:r>
            <a:r>
              <a:rPr lang="en-US" b="0"/>
              <a:t> chai n</a:t>
            </a:r>
            <a:r>
              <a:rPr lang="vi-VN" b="0"/>
              <a:t>ư</a:t>
            </a:r>
            <a:r>
              <a:rPr lang="en-US" b="0"/>
              <a:t>ớc, chén, dĩa,. Và </a:t>
            </a:r>
            <a:r>
              <a:rPr lang="en-US" b="1"/>
              <a:t>kết hợp thêm</a:t>
            </a:r>
            <a:r>
              <a:rPr lang="en-US" b="0"/>
              <a:t> khả năng cho ng dùng </a:t>
            </a:r>
            <a:r>
              <a:rPr lang="en-US" b="1"/>
              <a:t>t</a:t>
            </a:r>
            <a:r>
              <a:rPr lang="vi-VN" b="1"/>
              <a:t>ư</a:t>
            </a:r>
            <a:r>
              <a:rPr lang="en-US" b="1"/>
              <a:t>ơng tác </a:t>
            </a:r>
            <a:r>
              <a:rPr lang="en-US" b="0"/>
              <a:t>với những vật thể này nữa</a:t>
            </a: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11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Khái niệm về TangibleUi có thể hiểu là giao diện ng</a:t>
            </a:r>
            <a:r>
              <a:rPr lang="vi-VN" b="0"/>
              <a:t>ư</a:t>
            </a:r>
            <a:r>
              <a:rPr lang="en-US" b="0"/>
              <a:t>ời dùng giúp ….</a:t>
            </a:r>
            <a:endParaRPr lang="en-US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7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Mục tiêu lv của chúng em là :</a:t>
            </a:r>
          </a:p>
          <a:p>
            <a:pPr marL="171450" indent="-171450">
              <a:buFontTx/>
              <a:buChar char="-"/>
            </a:pPr>
            <a:r>
              <a:rPr lang="en-US"/>
              <a:t>Đầu tiên là khảo sát để tìm hiểu đ</a:t>
            </a:r>
            <a:r>
              <a:rPr lang="vi-VN"/>
              <a:t>ư</a:t>
            </a:r>
            <a:r>
              <a:rPr lang="en-US"/>
              <a:t>ợc TUI, cảm nhận đ</a:t>
            </a:r>
            <a:r>
              <a:rPr lang="vi-VN"/>
              <a:t>ư</a:t>
            </a:r>
            <a:r>
              <a:rPr lang="en-US"/>
              <a:t>ợc cách xây dựng TangibleUi với các kỹ thuật hỗ trợ</a:t>
            </a:r>
          </a:p>
          <a:p>
            <a:pPr marL="171450" indent="-171450">
              <a:buFontTx/>
              <a:buChar char="-"/>
            </a:pPr>
            <a:r>
              <a:rPr lang="en-US"/>
              <a:t>Từ đó xây dựng các ứng dụng minh họa với </a:t>
            </a:r>
            <a:r>
              <a:rPr lang="en-US" b="1"/>
              <a:t>Tangible View: </a:t>
            </a:r>
            <a:r>
              <a:rPr lang="en-US" b="0"/>
              <a:t>bao gồm</a:t>
            </a:r>
          </a:p>
          <a:p>
            <a:pPr marL="628147" lvl="1" indent="-171450">
              <a:buFontTx/>
              <a:buChar char="-"/>
            </a:pPr>
            <a:r>
              <a:rPr lang="en-US" b="0"/>
              <a:t>Hệ thống cung cấp thông tin trên bản đồ</a:t>
            </a:r>
          </a:p>
          <a:p>
            <a:pPr marL="628147" lvl="1" indent="-171450">
              <a:buFontTx/>
              <a:buChar char="-"/>
            </a:pPr>
            <a:r>
              <a:rPr lang="en-US" b="0"/>
              <a:t>Cũng nh</a:t>
            </a:r>
            <a:r>
              <a:rPr lang="vi-VN" b="0"/>
              <a:t>ư</a:t>
            </a:r>
            <a:r>
              <a:rPr lang="en-US" b="0"/>
              <a:t> là chia sẻ thông tin giữa các thiết bị, </a:t>
            </a:r>
            <a:r>
              <a:rPr lang="en-US" b="1"/>
              <a:t>thông qua 1 TangibleUI chung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9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16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Hiện tại h</a:t>
            </a:r>
            <a:r>
              <a:rPr lang="vi-VN"/>
              <a:t>ư</a:t>
            </a:r>
            <a:r>
              <a:rPr lang="en-US"/>
              <a:t>ớng nghiên cứu TangibleUI rất phát triển, đặc biệt là ở </a:t>
            </a:r>
            <a:r>
              <a:rPr lang="en-US" b="1"/>
              <a:t>MIT Media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702C7-CC23-40F5-9FF0-B73292129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vdfvdv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44CCC-F43A-43B5-B868-85C24CB2A4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00DBA7-4969-462D-986F-21B9DDD0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4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180946" y="3873496"/>
            <a:ext cx="3791548" cy="8204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201903" y="3873496"/>
            <a:ext cx="3791548" cy="8204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22860" y="3873496"/>
            <a:ext cx="3791548" cy="8204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3243817" y="3873496"/>
            <a:ext cx="3791548" cy="8204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636971-3173-4DBE-B4CA-F653CB1E2DD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vdfvdv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2BF91F-C39F-4EA0-9C19-3829B4D50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9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49278"/>
            <a:ext cx="16459200" cy="2286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200413"/>
            <a:ext cx="16459200" cy="9051926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1645" y="13604787"/>
            <a:ext cx="18401602" cy="181430"/>
            <a:chOff x="606161" y="2106824"/>
            <a:chExt cx="6205940" cy="1241188"/>
          </a:xfrm>
        </p:grpSpPr>
        <p:sp>
          <p:nvSpPr>
            <p:cNvPr id="7" name="Rectangle 6"/>
            <p:cNvSpPr/>
            <p:nvPr userDrawn="1"/>
          </p:nvSpPr>
          <p:spPr>
            <a:xfrm>
              <a:off x="606161" y="2106824"/>
              <a:ext cx="124118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25" b="0" i="0">
                <a:latin typeface="Lato Light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47349" y="2106824"/>
              <a:ext cx="1241188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25" b="0" i="0">
                <a:latin typeface="Lato Light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88537" y="2106824"/>
              <a:ext cx="1241188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25" b="0" i="0">
                <a:latin typeface="Lato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329725" y="2106824"/>
              <a:ext cx="1241188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25" b="0" i="0">
                <a:latin typeface="Lato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570913" y="2106824"/>
              <a:ext cx="124118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25" b="0" i="0">
                <a:latin typeface="Lato Light" charset="0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47D80-2213-4D03-9887-5F4A5B33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12712700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vdfvdv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41E25-97E9-4C00-BF38-DAFDF4C43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58800" y="12700000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9700DBA7-4969-462D-986F-21B9DDD052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5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815474" rtl="0" eaLnBrk="1" latinLnBrk="0" hangingPunct="1">
        <a:spcBef>
          <a:spcPct val="0"/>
        </a:spcBef>
        <a:buNone/>
        <a:defRPr sz="4499" b="0" i="0" kern="1200">
          <a:solidFill>
            <a:schemeClr val="bg2"/>
          </a:solidFill>
          <a:latin typeface="Lato Light" charset="0"/>
          <a:ea typeface="+mj-ea"/>
          <a:cs typeface="Lato Light" charset="0"/>
        </a:defRPr>
      </a:lvl1pPr>
    </p:titleStyle>
    <p:bodyStyle>
      <a:lvl1pPr marL="0" indent="0" algn="ctr" defTabSz="81547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800" b="0" i="0" kern="1200">
          <a:solidFill>
            <a:schemeClr val="tx2"/>
          </a:solidFill>
          <a:latin typeface="Lato Light" charset="0"/>
          <a:ea typeface="+mn-ea"/>
          <a:cs typeface="Lato Light" charset="0"/>
        </a:defRPr>
      </a:lvl1pPr>
      <a:lvl2pPr marL="815474" indent="0" algn="ctr" defTabSz="81547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2325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630948" indent="0" algn="ctr" defTabSz="81547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2325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2446427" indent="0" algn="ctr" defTabSz="81547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2325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3261899" indent="0" algn="ctr" defTabSz="815474" rtl="0" eaLnBrk="1" latinLnBrk="0" hangingPunct="1">
        <a:lnSpc>
          <a:spcPct val="130000"/>
        </a:lnSpc>
        <a:spcBef>
          <a:spcPct val="20000"/>
        </a:spcBef>
        <a:buFont typeface="Arial"/>
        <a:buNone/>
        <a:defRPr sz="2325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4485112" indent="-407739" algn="l" defTabSz="81547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0588" indent="-407739" algn="l" defTabSz="81547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16065" indent="-407739" algn="l" defTabSz="81547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1539" indent="-407739" algn="l" defTabSz="81547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474" rtl="0" eaLnBrk="1" latinLnBrk="0" hangingPunct="1"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815474" algn="l" defTabSz="815474" rtl="0" eaLnBrk="1" latinLnBrk="0" hangingPunct="1">
        <a:defRPr sz="3225" kern="1200">
          <a:solidFill>
            <a:schemeClr val="tx1"/>
          </a:solidFill>
          <a:latin typeface="+mn-lt"/>
          <a:ea typeface="+mn-ea"/>
          <a:cs typeface="+mn-cs"/>
        </a:defRPr>
      </a:lvl2pPr>
      <a:lvl3pPr marL="1630948" algn="l" defTabSz="815474" rtl="0" eaLnBrk="1" latinLnBrk="0" hangingPunct="1">
        <a:defRPr sz="3225" kern="1200">
          <a:solidFill>
            <a:schemeClr val="tx1"/>
          </a:solidFill>
          <a:latin typeface="+mn-lt"/>
          <a:ea typeface="+mn-ea"/>
          <a:cs typeface="+mn-cs"/>
        </a:defRPr>
      </a:lvl3pPr>
      <a:lvl4pPr marL="2446427" algn="l" defTabSz="815474" rtl="0" eaLnBrk="1" latinLnBrk="0" hangingPunct="1">
        <a:defRPr sz="3225" kern="1200">
          <a:solidFill>
            <a:schemeClr val="tx1"/>
          </a:solidFill>
          <a:latin typeface="+mn-lt"/>
          <a:ea typeface="+mn-ea"/>
          <a:cs typeface="+mn-cs"/>
        </a:defRPr>
      </a:lvl4pPr>
      <a:lvl5pPr marL="3261899" algn="l" defTabSz="815474" rtl="0" eaLnBrk="1" latinLnBrk="0" hangingPunct="1">
        <a:defRPr sz="3225" kern="1200">
          <a:solidFill>
            <a:schemeClr val="tx1"/>
          </a:solidFill>
          <a:latin typeface="+mn-lt"/>
          <a:ea typeface="+mn-ea"/>
          <a:cs typeface="+mn-cs"/>
        </a:defRPr>
      </a:lvl5pPr>
      <a:lvl6pPr marL="4077375" algn="l" defTabSz="815474" rtl="0" eaLnBrk="1" latinLnBrk="0" hangingPunct="1">
        <a:defRPr sz="3225" kern="1200">
          <a:solidFill>
            <a:schemeClr val="tx1"/>
          </a:solidFill>
          <a:latin typeface="+mn-lt"/>
          <a:ea typeface="+mn-ea"/>
          <a:cs typeface="+mn-cs"/>
        </a:defRPr>
      </a:lvl6pPr>
      <a:lvl7pPr marL="4892851" algn="l" defTabSz="815474" rtl="0" eaLnBrk="1" latinLnBrk="0" hangingPunct="1">
        <a:defRPr sz="3225" kern="1200">
          <a:solidFill>
            <a:schemeClr val="tx1"/>
          </a:solidFill>
          <a:latin typeface="+mn-lt"/>
          <a:ea typeface="+mn-ea"/>
          <a:cs typeface="+mn-cs"/>
        </a:defRPr>
      </a:lvl7pPr>
      <a:lvl8pPr marL="5708325" algn="l" defTabSz="815474" rtl="0" eaLnBrk="1" latinLnBrk="0" hangingPunct="1">
        <a:defRPr sz="3225" kern="1200">
          <a:solidFill>
            <a:schemeClr val="tx1"/>
          </a:solidFill>
          <a:latin typeface="+mn-lt"/>
          <a:ea typeface="+mn-ea"/>
          <a:cs typeface="+mn-cs"/>
        </a:defRPr>
      </a:lvl8pPr>
      <a:lvl9pPr marL="6523799" algn="l" defTabSz="815474" rtl="0" eaLnBrk="1" latinLnBrk="0" hangingPunct="1">
        <a:defRPr sz="32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10.mp4"/><Relationship Id="rId7" Type="http://schemas.openxmlformats.org/officeDocument/2006/relationships/image" Target="../media/image1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9.mp4"/><Relationship Id="rId7" Type="http://schemas.openxmlformats.org/officeDocument/2006/relationships/image" Target="../media/image2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jpeg"/><Relationship Id="rId4" Type="http://schemas.openxmlformats.org/officeDocument/2006/relationships/video" Target="../media/media9.mp4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13.mp4"/><Relationship Id="rId7" Type="http://schemas.openxmlformats.org/officeDocument/2006/relationships/image" Target="../media/image2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6.mp4"/><Relationship Id="rId7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Relationship Id="rId9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35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21.mp4"/><Relationship Id="rId7" Type="http://schemas.openxmlformats.org/officeDocument/2006/relationships/image" Target="../media/image54.png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1.mp4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23.mp4"/><Relationship Id="rId7" Type="http://schemas.openxmlformats.org/officeDocument/2006/relationships/image" Target="../media/image56.png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3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../media/media25.mp4"/><Relationship Id="rId7" Type="http://schemas.openxmlformats.org/officeDocument/2006/relationships/image" Target="../media/image58.png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5.mp4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ideo" Target="../media/media30.mp4"/><Relationship Id="rId13" Type="http://schemas.openxmlformats.org/officeDocument/2006/relationships/image" Target="../media/image63.png"/><Relationship Id="rId3" Type="http://schemas.microsoft.com/office/2007/relationships/media" Target="../media/media28.mp4"/><Relationship Id="rId7" Type="http://schemas.microsoft.com/office/2007/relationships/media" Target="../media/media30.mp4"/><Relationship Id="rId12" Type="http://schemas.openxmlformats.org/officeDocument/2006/relationships/image" Target="../media/image62.png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6" Type="http://schemas.openxmlformats.org/officeDocument/2006/relationships/video" Target="../media/media29.mp4"/><Relationship Id="rId11" Type="http://schemas.openxmlformats.org/officeDocument/2006/relationships/image" Target="../media/image61.png"/><Relationship Id="rId5" Type="http://schemas.microsoft.com/office/2007/relationships/media" Target="../media/media29.mp4"/><Relationship Id="rId10" Type="http://schemas.openxmlformats.org/officeDocument/2006/relationships/notesSlide" Target="../notesSlides/notesSlide40.xml"/><Relationship Id="rId4" Type="http://schemas.openxmlformats.org/officeDocument/2006/relationships/video" Target="../media/media28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video" Target="../media/media11.mp4"/><Relationship Id="rId13" Type="http://schemas.openxmlformats.org/officeDocument/2006/relationships/image" Target="../media/image22.png"/><Relationship Id="rId3" Type="http://schemas.microsoft.com/office/2007/relationships/media" Target="../media/media32.mp4"/><Relationship Id="rId7" Type="http://schemas.microsoft.com/office/2007/relationships/media" Target="../media/media11.mp4"/><Relationship Id="rId12" Type="http://schemas.openxmlformats.org/officeDocument/2006/relationships/image" Target="../media/image72.png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6" Type="http://schemas.openxmlformats.org/officeDocument/2006/relationships/video" Target="../media/media10.mp4"/><Relationship Id="rId11" Type="http://schemas.openxmlformats.org/officeDocument/2006/relationships/image" Target="../media/image71.png"/><Relationship Id="rId5" Type="http://schemas.microsoft.com/office/2007/relationships/media" Target="../media/media10.mp4"/><Relationship Id="rId10" Type="http://schemas.openxmlformats.org/officeDocument/2006/relationships/notesSlide" Target="../notesSlides/notesSlide43.xml"/><Relationship Id="rId4" Type="http://schemas.openxmlformats.org/officeDocument/2006/relationships/video" Target="../media/media3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0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4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notesSlide" Target="../notesSlides/notesSlide7.xml"/><Relationship Id="rId17" Type="http://schemas.openxmlformats.org/officeDocument/2006/relationships/image" Target="../media/image18.png"/><Relationship Id="rId2" Type="http://schemas.openxmlformats.org/officeDocument/2006/relationships/video" Target="../media/media2.mp4"/><Relationship Id="rId16" Type="http://schemas.openxmlformats.org/officeDocument/2006/relationships/image" Target="../media/image17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2.xml"/><Relationship Id="rId5" Type="http://schemas.microsoft.com/office/2007/relationships/media" Target="../media/media4.mp4"/><Relationship Id="rId15" Type="http://schemas.openxmlformats.org/officeDocument/2006/relationships/image" Target="../media/image16.png"/><Relationship Id="rId10" Type="http://schemas.openxmlformats.org/officeDocument/2006/relationships/video" Target="../media/media6.mp4"/><Relationship Id="rId4" Type="http://schemas.openxmlformats.org/officeDocument/2006/relationships/video" Target="../media/media3.mp4"/><Relationship Id="rId9" Type="http://schemas.microsoft.com/office/2007/relationships/media" Target="../media/media6.mp4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.png"/><Relationship Id="rId3" Type="http://schemas.microsoft.com/office/2007/relationships/media" Target="../media/media8.mp4"/><Relationship Id="rId7" Type="http://schemas.microsoft.com/office/2007/relationships/media" Target="../media/media10.mp4"/><Relationship Id="rId12" Type="http://schemas.openxmlformats.org/officeDocument/2006/relationships/video" Target="../media/media12.mp4"/><Relationship Id="rId17" Type="http://schemas.openxmlformats.org/officeDocument/2006/relationships/image" Target="../media/image21.png"/><Relationship Id="rId2" Type="http://schemas.openxmlformats.org/officeDocument/2006/relationships/video" Target="../media/media7.mp4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microsoft.com/office/2007/relationships/media" Target="../media/media12.mp4"/><Relationship Id="rId5" Type="http://schemas.microsoft.com/office/2007/relationships/media" Target="../media/media9.mp4"/><Relationship Id="rId15" Type="http://schemas.openxmlformats.org/officeDocument/2006/relationships/image" Target="../media/image19.png"/><Relationship Id="rId10" Type="http://schemas.openxmlformats.org/officeDocument/2006/relationships/video" Target="../media/media11.mp4"/><Relationship Id="rId19" Type="http://schemas.openxmlformats.org/officeDocument/2006/relationships/image" Target="../media/image23.png"/><Relationship Id="rId4" Type="http://schemas.openxmlformats.org/officeDocument/2006/relationships/video" Target="../media/media8.mp4"/><Relationship Id="rId9" Type="http://schemas.microsoft.com/office/2007/relationships/media" Target="../media/media11.mp4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00372" y="3493898"/>
            <a:ext cx="14594508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4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MÔI TR</a:t>
            </a:r>
            <a:r>
              <a:rPr lang="vi-VN" sz="64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Ư</a:t>
            </a:r>
            <a:r>
              <a:rPr lang="en-US" sz="64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ỜNG T</a:t>
            </a:r>
            <a:r>
              <a:rPr lang="vi-VN" sz="64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Ư</a:t>
            </a:r>
            <a:r>
              <a:rPr lang="en-US" sz="64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ƠNG TÁC HỖ TRỢ </a:t>
            </a:r>
          </a:p>
          <a:p>
            <a:pPr algn="ctr">
              <a:lnSpc>
                <a:spcPct val="80000"/>
              </a:lnSpc>
            </a:pPr>
            <a:r>
              <a:rPr lang="en-US" sz="64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</a:t>
            </a:r>
            <a:r>
              <a:rPr lang="vi-VN" sz="64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Ư</a:t>
            </a:r>
            <a:r>
              <a:rPr lang="en-US" sz="64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ƠNG TÁC VỚI THỰC THỂ </a:t>
            </a:r>
          </a:p>
          <a:p>
            <a:pPr algn="ctr">
              <a:lnSpc>
                <a:spcPct val="80000"/>
              </a:lnSpc>
            </a:pPr>
            <a:r>
              <a:rPr lang="en-US" sz="64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(TANGIBLE UI)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793551-5A37-486A-BF96-8A2B82C084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5" y="246387"/>
            <a:ext cx="1911401" cy="1347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4768E-301C-4285-AE9A-EB915BF1C865}"/>
              </a:ext>
            </a:extLst>
          </p:cNvPr>
          <p:cNvSpPr txBox="1"/>
          <p:nvPr/>
        </p:nvSpPr>
        <p:spPr>
          <a:xfrm>
            <a:off x="3238353" y="211061"/>
            <a:ext cx="9367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>
                <a:solidFill>
                  <a:srgbClr val="333333"/>
                </a:solidFill>
                <a:latin typeface="Lato Light"/>
              </a:rPr>
              <a:t>Trường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Đại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học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Khoa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Học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Tự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Nhiên</a:t>
            </a:r>
            <a:endParaRPr lang="en-US" sz="3000" dirty="0">
              <a:solidFill>
                <a:srgbClr val="333333"/>
              </a:solidFill>
              <a:latin typeface="Lato Light"/>
            </a:endParaRPr>
          </a:p>
          <a:p>
            <a:pPr algn="l"/>
            <a:r>
              <a:rPr lang="en-US" sz="3000" dirty="0">
                <a:solidFill>
                  <a:srgbClr val="333333"/>
                </a:solidFill>
                <a:latin typeface="Lato Light"/>
              </a:rPr>
              <a:t>Khoa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Công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Nghệ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Thông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Tin</a:t>
            </a:r>
          </a:p>
          <a:p>
            <a:pPr algn="l"/>
            <a:r>
              <a:rPr lang="en-US" sz="3000" dirty="0" err="1">
                <a:solidFill>
                  <a:srgbClr val="333333"/>
                </a:solidFill>
                <a:latin typeface="Lato Light"/>
              </a:rPr>
              <a:t>Lớp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Cử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Nhân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Tài</a:t>
            </a:r>
            <a:r>
              <a:rPr lang="en-US" sz="3000" dirty="0">
                <a:solidFill>
                  <a:srgbClr val="333333"/>
                </a:solidFill>
                <a:latin typeface="Lato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Lato Light"/>
              </a:rPr>
              <a:t>Năng</a:t>
            </a:r>
            <a:endParaRPr lang="en-US" sz="3000" dirty="0">
              <a:solidFill>
                <a:srgbClr val="333333"/>
              </a:solidFill>
              <a:latin typeface="Lato 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12E6EB-F3B3-47CB-953F-22DC1B14C838}"/>
              </a:ext>
            </a:extLst>
          </p:cNvPr>
          <p:cNvGrpSpPr/>
          <p:nvPr/>
        </p:nvGrpSpPr>
        <p:grpSpPr>
          <a:xfrm>
            <a:off x="2626927" y="7012905"/>
            <a:ext cx="13034146" cy="1253002"/>
            <a:chOff x="2659216" y="10002980"/>
            <a:chExt cx="13034146" cy="1253002"/>
          </a:xfrm>
        </p:grpSpPr>
        <p:sp>
          <p:nvSpPr>
            <p:cNvPr id="10" name="TextBox 9"/>
            <p:cNvSpPr txBox="1"/>
            <p:nvPr/>
          </p:nvSpPr>
          <p:spPr>
            <a:xfrm>
              <a:off x="3441131" y="10002980"/>
              <a:ext cx="1177758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b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Lê Đình Hân - 1412153 và Trần Ph</a:t>
              </a:r>
              <a:r>
                <a:rPr lang="vi-VN" sz="3600" b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ư</a:t>
              </a:r>
              <a:r>
                <a:rPr lang="en-US" sz="3600" b="1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ớc</a:t>
              </a:r>
              <a:r>
                <a:rPr lang="en-US" sz="3600" b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Hiền - 1412171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B31A62-1471-4DEC-A2C9-2DD16CF6E0BF}"/>
                </a:ext>
              </a:extLst>
            </p:cNvPr>
            <p:cNvSpPr txBox="1"/>
            <p:nvPr/>
          </p:nvSpPr>
          <p:spPr>
            <a:xfrm>
              <a:off x="2659216" y="10720451"/>
              <a:ext cx="13034146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b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H</a:t>
              </a:r>
              <a:r>
                <a:rPr lang="vi-VN" sz="3600" b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ư</a:t>
              </a:r>
              <a:r>
                <a:rPr lang="en-US" sz="3600" b="1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ớng</a:t>
              </a:r>
              <a:r>
                <a:rPr lang="en-US" sz="3600" b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dẫn: </a:t>
              </a:r>
              <a:r>
                <a:rPr lang="en-US" sz="3600" b="1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ThS</a:t>
              </a:r>
              <a:r>
                <a:rPr lang="en-US" sz="3600" b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Đặng Bình Ph</a:t>
              </a:r>
              <a:r>
                <a:rPr lang="vi-VN" sz="3600" b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ư</a:t>
              </a:r>
              <a:r>
                <a:rPr lang="en-US" sz="3600" b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ơng – ThS Trần Quang Tánh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2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003071" y="674343"/>
            <a:ext cx="14281858" cy="1103507"/>
            <a:chOff x="2003071" y="733337"/>
            <a:chExt cx="14281858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003071" y="733337"/>
              <a:ext cx="14281858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Các công trình nghiên cứu trên thế giới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10</a:t>
            </a:fld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DA954-DA56-4F6A-9FA3-2335C6EB9C5C}"/>
              </a:ext>
            </a:extLst>
          </p:cNvPr>
          <p:cNvSpPr txBox="1"/>
          <p:nvPr/>
        </p:nvSpPr>
        <p:spPr>
          <a:xfrm>
            <a:off x="2003070" y="6650615"/>
            <a:ext cx="66458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Dự án PingPongPlus </a:t>
            </a:r>
          </a:p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[</a:t>
            </a:r>
            <a:r>
              <a:rPr lang="fr-FR" sz="4200" i="1">
                <a:solidFill>
                  <a:schemeClr val="tx2">
                    <a:lumMod val="50000"/>
                  </a:schemeClr>
                </a:solidFill>
              </a:rPr>
              <a:t>H. Ishii và cộng s</a:t>
            </a:r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ự, </a:t>
            </a:r>
            <a:r>
              <a:rPr lang="fr-FR" sz="4200" i="1">
                <a:solidFill>
                  <a:schemeClr val="tx2">
                    <a:lumMod val="50000"/>
                  </a:schemeClr>
                </a:solidFill>
              </a:rPr>
              <a:t>CHI 1999]</a:t>
            </a:r>
            <a:endParaRPr lang="en-US" sz="4200" i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F8ABA2-6261-418A-875C-BC11DF9EDEC0}"/>
              </a:ext>
            </a:extLst>
          </p:cNvPr>
          <p:cNvSpPr txBox="1"/>
          <p:nvPr/>
        </p:nvSpPr>
        <p:spPr>
          <a:xfrm>
            <a:off x="2460557" y="10794295"/>
            <a:ext cx="15205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Tăng c</a:t>
            </a:r>
            <a:r>
              <a:rPr lang="vi-VN" sz="5200">
                <a:solidFill>
                  <a:schemeClr val="tx2"/>
                </a:solidFill>
              </a:rPr>
              <a:t>ư</a:t>
            </a:r>
            <a:r>
              <a:rPr lang="en-US" sz="5200">
                <a:solidFill>
                  <a:schemeClr val="tx2"/>
                </a:solidFill>
              </a:rPr>
              <a:t>ờng thông tin hỗ trợ hoạt động của con ng</a:t>
            </a:r>
            <a:r>
              <a:rPr lang="vi-VN" sz="5200">
                <a:solidFill>
                  <a:schemeClr val="tx2"/>
                </a:solidFill>
              </a:rPr>
              <a:t>ư</a:t>
            </a:r>
            <a:r>
              <a:rPr lang="en-US" sz="5200">
                <a:solidFill>
                  <a:schemeClr val="tx2"/>
                </a:solidFill>
              </a:rPr>
              <a:t>ời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4C66E-5E0B-4D4F-80AB-D33D61745E7A}"/>
              </a:ext>
            </a:extLst>
          </p:cNvPr>
          <p:cNvSpPr txBox="1"/>
          <p:nvPr/>
        </p:nvSpPr>
        <p:spPr>
          <a:xfrm>
            <a:off x="2460557" y="8888591"/>
            <a:ext cx="133668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Tăng c</a:t>
            </a:r>
            <a:r>
              <a:rPr lang="vi-VN" sz="5200">
                <a:solidFill>
                  <a:schemeClr val="tx2"/>
                </a:solidFill>
              </a:rPr>
              <a:t>ư</a:t>
            </a:r>
            <a:r>
              <a:rPr lang="en-US" sz="5200">
                <a:solidFill>
                  <a:schemeClr val="tx2"/>
                </a:solidFill>
              </a:rPr>
              <a:t>ờng thông tin trên các vật thông dụng </a:t>
            </a:r>
          </a:p>
        </p:txBody>
      </p:sp>
      <p:pic>
        <p:nvPicPr>
          <p:cNvPr id="10" name="related_pingpongplus">
            <a:hlinkClick r:id="" action="ppaction://media"/>
            <a:extLst>
              <a:ext uri="{FF2B5EF4-FFF2-40B4-BE49-F238E27FC236}">
                <a16:creationId xmlns:a16="http://schemas.microsoft.com/office/drawing/2014/main" id="{CCCE224D-C661-44E4-888A-B4BA86E98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03071" y="2406317"/>
            <a:ext cx="6645892" cy="4154711"/>
          </a:xfrm>
          <a:prstGeom prst="rect">
            <a:avLst/>
          </a:prstGeom>
        </p:spPr>
      </p:pic>
      <p:pic>
        <p:nvPicPr>
          <p:cNvPr id="11" name="Picture 32" descr="Icon04">
            <a:extLst>
              <a:ext uri="{FF2B5EF4-FFF2-40B4-BE49-F238E27FC236}">
                <a16:creationId xmlns:a16="http://schemas.microsoft.com/office/drawing/2014/main" id="{03F9A847-D58D-4578-B8BD-6C3A5912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1" y="10596486"/>
            <a:ext cx="1288169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 descr="Icon04">
            <a:extLst>
              <a:ext uri="{FF2B5EF4-FFF2-40B4-BE49-F238E27FC236}">
                <a16:creationId xmlns:a16="http://schemas.microsoft.com/office/drawing/2014/main" id="{5AACEA18-5A98-4726-9B8F-BBBF5841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1" y="8690783"/>
            <a:ext cx="1288169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_pad">
            <a:hlinkClick r:id="" action="ppaction://media"/>
            <a:extLst>
              <a:ext uri="{FF2B5EF4-FFF2-40B4-BE49-F238E27FC236}">
                <a16:creationId xmlns:a16="http://schemas.microsoft.com/office/drawing/2014/main" id="{5C30BB58-2380-4CDC-BA34-33591DD316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39037" y="2406317"/>
            <a:ext cx="6645891" cy="4152204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9A95F6-0B6B-4393-B429-0AF0BFD66A14}"/>
              </a:ext>
            </a:extLst>
          </p:cNvPr>
          <p:cNvSpPr txBox="1"/>
          <p:nvPr/>
        </p:nvSpPr>
        <p:spPr>
          <a:xfrm>
            <a:off x="9439959" y="6632221"/>
            <a:ext cx="72899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Dự án AudioPad</a:t>
            </a:r>
          </a:p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[</a:t>
            </a:r>
            <a:r>
              <a:rPr lang="fr-FR" sz="4200" i="1">
                <a:solidFill>
                  <a:schemeClr val="tx2">
                    <a:lumMod val="50000"/>
                  </a:schemeClr>
                </a:solidFill>
              </a:rPr>
              <a:t>James Patten và cộng s</a:t>
            </a:r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ự, </a:t>
            </a:r>
            <a:r>
              <a:rPr lang="fr-FR" sz="4200" i="1">
                <a:solidFill>
                  <a:schemeClr val="tx2">
                    <a:lumMod val="50000"/>
                  </a:schemeClr>
                </a:solidFill>
              </a:rPr>
              <a:t>2002]</a:t>
            </a:r>
            <a:endParaRPr lang="en-US" sz="4200" i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60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7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003071" y="674343"/>
            <a:ext cx="14281858" cy="1103507"/>
            <a:chOff x="2003071" y="733337"/>
            <a:chExt cx="14281858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003071" y="733337"/>
              <a:ext cx="14281858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Các công trình nghiên cứu trên thế giới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11</a:t>
            </a:fld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DA954-DA56-4F6A-9FA3-2335C6EB9C5C}"/>
              </a:ext>
            </a:extLst>
          </p:cNvPr>
          <p:cNvSpPr txBox="1"/>
          <p:nvPr/>
        </p:nvSpPr>
        <p:spPr>
          <a:xfrm>
            <a:off x="895303" y="6547106"/>
            <a:ext cx="79508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Dự án Tangible query interfaces </a:t>
            </a:r>
          </a:p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[</a:t>
            </a:r>
            <a:r>
              <a:rPr lang="fr-FR" sz="4200" i="1">
                <a:solidFill>
                  <a:schemeClr val="tx2">
                    <a:lumMod val="50000"/>
                  </a:schemeClr>
                </a:solidFill>
              </a:rPr>
              <a:t>Brygg Ullmer và cộng s</a:t>
            </a:r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ự, </a:t>
            </a:r>
            <a:r>
              <a:rPr lang="fr-FR" sz="4200" i="1">
                <a:solidFill>
                  <a:schemeClr val="tx2">
                    <a:lumMod val="50000"/>
                  </a:schemeClr>
                </a:solidFill>
              </a:rPr>
              <a:t>2002]</a:t>
            </a:r>
            <a:endParaRPr lang="en-US" sz="4200" i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related_query">
            <a:hlinkClick r:id="" action="ppaction://media"/>
            <a:extLst>
              <a:ext uri="{FF2B5EF4-FFF2-40B4-BE49-F238E27FC236}">
                <a16:creationId xmlns:a16="http://schemas.microsoft.com/office/drawing/2014/main" id="{E265A3D1-5793-4E43-A467-FA2705E3FA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9287" y="2263583"/>
            <a:ext cx="6810738" cy="4246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914ED7-7C44-437D-B925-AE47DD6BF800}"/>
              </a:ext>
            </a:extLst>
          </p:cNvPr>
          <p:cNvSpPr/>
          <p:nvPr/>
        </p:nvSpPr>
        <p:spPr>
          <a:xfrm>
            <a:off x="9231044" y="6594509"/>
            <a:ext cx="7345216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Dự án Sensetable</a:t>
            </a:r>
          </a:p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[James Patten và cộng sự, 2002]</a:t>
            </a:r>
          </a:p>
        </p:txBody>
      </p:sp>
      <p:pic>
        <p:nvPicPr>
          <p:cNvPr id="11" name="related_sensable">
            <a:hlinkClick r:id="" action="ppaction://media"/>
            <a:extLst>
              <a:ext uri="{FF2B5EF4-FFF2-40B4-BE49-F238E27FC236}">
                <a16:creationId xmlns:a16="http://schemas.microsoft.com/office/drawing/2014/main" id="{374FAAF6-BAE2-46B1-9ACA-70AD0C54A0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68248" y="2263583"/>
            <a:ext cx="6870809" cy="42835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EE6EE-022F-4E21-BA32-1C3301EEB0CF}"/>
              </a:ext>
            </a:extLst>
          </p:cNvPr>
          <p:cNvSpPr txBox="1"/>
          <p:nvPr/>
        </p:nvSpPr>
        <p:spPr>
          <a:xfrm>
            <a:off x="2460557" y="8443960"/>
            <a:ext cx="133668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200">
                <a:solidFill>
                  <a:schemeClr val="tx2"/>
                </a:solidFill>
              </a:rPr>
              <a:t>Thực hiện tương tác thông qua các vật thể</a:t>
            </a:r>
          </a:p>
        </p:txBody>
      </p:sp>
      <p:pic>
        <p:nvPicPr>
          <p:cNvPr id="13" name="Picture 32" descr="Icon04">
            <a:extLst>
              <a:ext uri="{FF2B5EF4-FFF2-40B4-BE49-F238E27FC236}">
                <a16:creationId xmlns:a16="http://schemas.microsoft.com/office/drawing/2014/main" id="{12222F46-39BF-4181-867A-FBB19949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1" y="8246152"/>
            <a:ext cx="1288169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36558D1-2EFC-45CC-BD86-EC61347E4B38}"/>
              </a:ext>
            </a:extLst>
          </p:cNvPr>
          <p:cNvSpPr/>
          <p:nvPr/>
        </p:nvSpPr>
        <p:spPr>
          <a:xfrm>
            <a:off x="5064656" y="11185963"/>
            <a:ext cx="1288169" cy="436741"/>
          </a:xfrm>
          <a:prstGeom prst="rightArrow">
            <a:avLst/>
          </a:prstGeom>
          <a:solidFill>
            <a:srgbClr val="212F3F"/>
          </a:solidFill>
          <a:ln>
            <a:solidFill>
              <a:srgbClr val="0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77ACB1-7AC5-4211-AD3E-F29355DEB368}"/>
              </a:ext>
            </a:extLst>
          </p:cNvPr>
          <p:cNvSpPr/>
          <p:nvPr/>
        </p:nvSpPr>
        <p:spPr>
          <a:xfrm>
            <a:off x="7125381" y="12730416"/>
            <a:ext cx="48013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Dial Microsoft (2016)</a:t>
            </a:r>
          </a:p>
        </p:txBody>
      </p:sp>
      <p:pic>
        <p:nvPicPr>
          <p:cNvPr id="2052" name="Picture 4" descr="Kết quả hình ảnh cho dial microsoft">
            <a:extLst>
              <a:ext uri="{FF2B5EF4-FFF2-40B4-BE49-F238E27FC236}">
                <a16:creationId xmlns:a16="http://schemas.microsoft.com/office/drawing/2014/main" id="{4C8F1437-A9D1-4F30-AC06-01A0C520A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2" r="18356" b="13037"/>
          <a:stretch/>
        </p:blipFill>
        <p:spPr bwMode="auto">
          <a:xfrm>
            <a:off x="7278604" y="9671928"/>
            <a:ext cx="4379287" cy="302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003071" y="674343"/>
            <a:ext cx="14281858" cy="1103507"/>
            <a:chOff x="2003071" y="733337"/>
            <a:chExt cx="14281858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003071" y="733337"/>
              <a:ext cx="14281858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Các công trình nghiên cứu trên thế giới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12</a:t>
            </a:fld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DA954-DA56-4F6A-9FA3-2335C6EB9C5C}"/>
              </a:ext>
            </a:extLst>
          </p:cNvPr>
          <p:cNvSpPr txBox="1"/>
          <p:nvPr/>
        </p:nvSpPr>
        <p:spPr>
          <a:xfrm>
            <a:off x="816475" y="6867142"/>
            <a:ext cx="8327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Dự án PneUI </a:t>
            </a:r>
          </a:p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[Lining Yao</a:t>
            </a:r>
            <a:r>
              <a:rPr lang="fr-FR" sz="4200" i="1">
                <a:solidFill>
                  <a:schemeClr val="tx2">
                    <a:lumMod val="50000"/>
                  </a:schemeClr>
                </a:solidFill>
              </a:rPr>
              <a:t> và cộng s</a:t>
            </a:r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ự , </a:t>
            </a:r>
            <a:r>
              <a:rPr lang="fr-FR" sz="4200" i="1">
                <a:solidFill>
                  <a:schemeClr val="tx2">
                    <a:lumMod val="50000"/>
                  </a:schemeClr>
                </a:solidFill>
              </a:rPr>
              <a:t>2013]</a:t>
            </a:r>
            <a:endParaRPr lang="en-US" sz="4200" i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neUI">
            <a:hlinkClick r:id="" action="ppaction://media"/>
            <a:extLst>
              <a:ext uri="{FF2B5EF4-FFF2-40B4-BE49-F238E27FC236}">
                <a16:creationId xmlns:a16="http://schemas.microsoft.com/office/drawing/2014/main" id="{529F3596-2151-42DA-A286-B5270D0BB9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03070" y="2646335"/>
            <a:ext cx="6730849" cy="4220807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5A0134-5DF7-481B-844C-11E3D0C343E0}"/>
              </a:ext>
            </a:extLst>
          </p:cNvPr>
          <p:cNvSpPr txBox="1"/>
          <p:nvPr/>
        </p:nvSpPr>
        <p:spPr>
          <a:xfrm>
            <a:off x="2460557" y="8888591"/>
            <a:ext cx="133668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200">
                <a:solidFill>
                  <a:schemeClr val="tx2"/>
                </a:solidFill>
              </a:rPr>
              <a:t>Tương tác và có khả năng tái tạo đối tượng</a:t>
            </a:r>
          </a:p>
        </p:txBody>
      </p:sp>
      <p:pic>
        <p:nvPicPr>
          <p:cNvPr id="11" name="Picture 32" descr="Icon04">
            <a:extLst>
              <a:ext uri="{FF2B5EF4-FFF2-40B4-BE49-F238E27FC236}">
                <a16:creationId xmlns:a16="http://schemas.microsoft.com/office/drawing/2014/main" id="{9849283F-4275-4292-9E5F-BED12433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1" y="8690783"/>
            <a:ext cx="1288169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690E10-1468-4A4E-A901-1309AEFBCD13}"/>
              </a:ext>
            </a:extLst>
          </p:cNvPr>
          <p:cNvSpPr txBox="1"/>
          <p:nvPr/>
        </p:nvSpPr>
        <p:spPr>
          <a:xfrm>
            <a:off x="2460556" y="10487450"/>
            <a:ext cx="149130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200">
                <a:solidFill>
                  <a:schemeClr val="tx2"/>
                </a:solidFill>
              </a:rPr>
              <a:t>Tương tác và có khả năng tái tạo </a:t>
            </a:r>
            <a:r>
              <a:rPr lang="en-US" sz="5200">
                <a:solidFill>
                  <a:schemeClr val="tx2"/>
                </a:solidFill>
              </a:rPr>
              <a:t>t</a:t>
            </a:r>
            <a:r>
              <a:rPr lang="vi-VN" sz="5200">
                <a:solidFill>
                  <a:schemeClr val="tx2"/>
                </a:solidFill>
              </a:rPr>
              <a:t>ư</a:t>
            </a:r>
            <a:r>
              <a:rPr lang="en-US" sz="5200">
                <a:solidFill>
                  <a:schemeClr val="tx2"/>
                </a:solidFill>
              </a:rPr>
              <a:t>ơng tác về mặt vật lý</a:t>
            </a:r>
            <a:endParaRPr lang="vi-VN" sz="5200">
              <a:solidFill>
                <a:schemeClr val="tx2"/>
              </a:solidFill>
            </a:endParaRPr>
          </a:p>
        </p:txBody>
      </p:sp>
      <p:pic>
        <p:nvPicPr>
          <p:cNvPr id="13" name="Picture 32" descr="Icon04">
            <a:extLst>
              <a:ext uri="{FF2B5EF4-FFF2-40B4-BE49-F238E27FC236}">
                <a16:creationId xmlns:a16="http://schemas.microsoft.com/office/drawing/2014/main" id="{2A61F8DD-42A2-440B-9679-BF206A00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1" y="10289642"/>
            <a:ext cx="1288169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550D46-16AB-4D92-A068-302BE6A489FE}"/>
              </a:ext>
            </a:extLst>
          </p:cNvPr>
          <p:cNvSpPr/>
          <p:nvPr/>
        </p:nvSpPr>
        <p:spPr>
          <a:xfrm>
            <a:off x="9441652" y="6818444"/>
            <a:ext cx="7378367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4A4A4A"/>
                </a:solidFill>
                <a:latin typeface="OpenSansLightItalic"/>
              </a:rPr>
              <a:t>Dự án Materiable</a:t>
            </a:r>
          </a:p>
          <a:p>
            <a:pPr algn="ctr"/>
            <a:r>
              <a:rPr lang="en-US">
                <a:solidFill>
                  <a:srgbClr val="4A4A4A"/>
                </a:solidFill>
                <a:latin typeface="OpenSansLightItalic"/>
              </a:rPr>
              <a:t>[Ken Nakagaki và cộng sự, 2016]</a:t>
            </a:r>
            <a:endParaRPr lang="en-US" b="0" i="0" u="none" strike="noStrike">
              <a:solidFill>
                <a:srgbClr val="4A4A4A"/>
              </a:solidFill>
              <a:effectLst/>
              <a:latin typeface="OpenSansLightItalic"/>
            </a:endParaRPr>
          </a:p>
        </p:txBody>
      </p:sp>
      <p:pic>
        <p:nvPicPr>
          <p:cNvPr id="15" name="related_material">
            <a:hlinkClick r:id="" action="ppaction://media"/>
            <a:extLst>
              <a:ext uri="{FF2B5EF4-FFF2-40B4-BE49-F238E27FC236}">
                <a16:creationId xmlns:a16="http://schemas.microsoft.com/office/drawing/2014/main" id="{7A5B1C05-A7D0-4DC6-94C4-C55647735D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41652" y="2643082"/>
            <a:ext cx="7438596" cy="42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10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003071" y="674343"/>
            <a:ext cx="14281858" cy="1103507"/>
            <a:chOff x="2003071" y="733337"/>
            <a:chExt cx="14281858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003071" y="733337"/>
              <a:ext cx="14281858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Các công trình nghiên cứu trên thế giới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13</a:t>
            </a:fld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DA954-DA56-4F6A-9FA3-2335C6EB9C5C}"/>
              </a:ext>
            </a:extLst>
          </p:cNvPr>
          <p:cNvSpPr txBox="1"/>
          <p:nvPr/>
        </p:nvSpPr>
        <p:spPr>
          <a:xfrm>
            <a:off x="377847" y="8142495"/>
            <a:ext cx="8327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Dự án Tangible Views for Information Visualization </a:t>
            </a:r>
          </a:p>
          <a:p>
            <a:pPr algn="ctr"/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[Martin Spindler và cộng sự, </a:t>
            </a:r>
            <a:r>
              <a:rPr lang="fr-FR" sz="4200" i="1">
                <a:solidFill>
                  <a:schemeClr val="tx2">
                    <a:lumMod val="50000"/>
                  </a:schemeClr>
                </a:solidFill>
              </a:rPr>
              <a:t>2010]</a:t>
            </a:r>
            <a:endParaRPr lang="en-US" sz="4200" i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A0134-5DF7-481B-844C-11E3D0C343E0}"/>
              </a:ext>
            </a:extLst>
          </p:cNvPr>
          <p:cNvSpPr txBox="1"/>
          <p:nvPr/>
        </p:nvSpPr>
        <p:spPr>
          <a:xfrm>
            <a:off x="1949314" y="11019864"/>
            <a:ext cx="133668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H</a:t>
            </a:r>
            <a:r>
              <a:rPr lang="vi-VN" sz="5200">
                <a:solidFill>
                  <a:schemeClr val="tx2">
                    <a:lumMod val="50000"/>
                  </a:schemeClr>
                </a:solidFill>
              </a:rPr>
              <a:t>ỗ trợ mang thông tin ra khỏi vùng tương tác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90E10-1468-4A4E-A901-1309AEFBCD13}"/>
              </a:ext>
            </a:extLst>
          </p:cNvPr>
          <p:cNvSpPr txBox="1"/>
          <p:nvPr/>
        </p:nvSpPr>
        <p:spPr>
          <a:xfrm>
            <a:off x="2003071" y="12453905"/>
            <a:ext cx="149130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Hỗ trợ chia sẻ thông tin</a:t>
            </a:r>
            <a:endParaRPr lang="vi-VN" sz="520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tangible_view">
            <a:hlinkClick r:id="" action="ppaction://media"/>
            <a:extLst>
              <a:ext uri="{FF2B5EF4-FFF2-40B4-BE49-F238E27FC236}">
                <a16:creationId xmlns:a16="http://schemas.microsoft.com/office/drawing/2014/main" id="{DC98A0F2-5B01-451B-8739-FAE8719A8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910" y="2331341"/>
            <a:ext cx="8746324" cy="5559259"/>
          </a:xfrm>
          <a:prstGeom prst="rect">
            <a:avLst/>
          </a:prstGeom>
        </p:spPr>
      </p:pic>
      <p:pic>
        <p:nvPicPr>
          <p:cNvPr id="17" name="Picture 32" descr="Icon04">
            <a:extLst>
              <a:ext uri="{FF2B5EF4-FFF2-40B4-BE49-F238E27FC236}">
                <a16:creationId xmlns:a16="http://schemas.microsoft.com/office/drawing/2014/main" id="{27CCB381-5050-4C7F-92F9-4634F2DA6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587904"/>
            <a:ext cx="950388" cy="9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14ED7F-E28A-4673-8686-2809E7FFC1FA}"/>
              </a:ext>
            </a:extLst>
          </p:cNvPr>
          <p:cNvSpPr txBox="1"/>
          <p:nvPr/>
        </p:nvSpPr>
        <p:spPr>
          <a:xfrm>
            <a:off x="10215154" y="2608537"/>
            <a:ext cx="78827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Khung nhìn t</a:t>
            </a:r>
            <a:r>
              <a:rPr lang="vi-VN" sz="5200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ơng tác đ</a:t>
            </a:r>
            <a:r>
              <a:rPr lang="vi-VN" sz="5200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ợc</a:t>
            </a:r>
          </a:p>
        </p:txBody>
      </p:sp>
      <p:pic>
        <p:nvPicPr>
          <p:cNvPr id="19" name="Picture 32" descr="Icon04">
            <a:extLst>
              <a:ext uri="{FF2B5EF4-FFF2-40B4-BE49-F238E27FC236}">
                <a16:creationId xmlns:a16="http://schemas.microsoft.com/office/drawing/2014/main" id="{AB30D1EC-0CDE-4FBC-A7E5-AC46DBC8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634" y="3993929"/>
            <a:ext cx="950388" cy="9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A421B0-3A1B-4B47-B959-56D04A9744E4}"/>
              </a:ext>
            </a:extLst>
          </p:cNvPr>
          <p:cNvSpPr txBox="1"/>
          <p:nvPr/>
        </p:nvSpPr>
        <p:spPr>
          <a:xfrm>
            <a:off x="10246788" y="4014562"/>
            <a:ext cx="78827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Hỗ trợ nhiều dạng t</a:t>
            </a:r>
            <a:r>
              <a:rPr lang="vi-VN" sz="5200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ơng tác</a:t>
            </a:r>
          </a:p>
        </p:txBody>
      </p:sp>
      <p:pic>
        <p:nvPicPr>
          <p:cNvPr id="21" name="Picture 32" descr="Icon04">
            <a:extLst>
              <a:ext uri="{FF2B5EF4-FFF2-40B4-BE49-F238E27FC236}">
                <a16:creationId xmlns:a16="http://schemas.microsoft.com/office/drawing/2014/main" id="{D42FB423-35A6-44E2-A8E7-72FF4366E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634" y="5374185"/>
            <a:ext cx="950388" cy="9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B53BAC-2AA6-4875-86B8-8D953CB90ED5}"/>
              </a:ext>
            </a:extLst>
          </p:cNvPr>
          <p:cNvSpPr txBox="1"/>
          <p:nvPr/>
        </p:nvSpPr>
        <p:spPr>
          <a:xfrm>
            <a:off x="10246788" y="5394818"/>
            <a:ext cx="788272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Định vị khung nhìn trên tổng thể mặt bàn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5B8073-7A60-491A-BA10-1C83CDE1D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04" y="10506391"/>
            <a:ext cx="1571467" cy="1697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15DEB9-DD90-49AD-AF4E-416267A2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04" y="11898775"/>
            <a:ext cx="1571467" cy="16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1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14</a:t>
            </a:fld>
            <a:endParaRPr lang="en-US" sz="2800"/>
          </a:p>
        </p:txBody>
      </p:sp>
      <p:sp>
        <p:nvSpPr>
          <p:cNvPr id="8" name="Shape 81">
            <a:extLst>
              <a:ext uri="{FF2B5EF4-FFF2-40B4-BE49-F238E27FC236}">
                <a16:creationId xmlns:a16="http://schemas.microsoft.com/office/drawing/2014/main" id="{6072E3B8-58AA-4BD6-AC73-402261FE894F}"/>
              </a:ext>
            </a:extLst>
          </p:cNvPr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7444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4887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233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49779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3722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24671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211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9955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Shape 82">
            <a:extLst>
              <a:ext uri="{FF2B5EF4-FFF2-40B4-BE49-F238E27FC236}">
                <a16:creationId xmlns:a16="http://schemas.microsoft.com/office/drawing/2014/main" id="{1A4AB259-3C30-47F6-83EB-17E738E0752B}"/>
              </a:ext>
            </a:extLst>
          </p:cNvPr>
          <p:cNvSpPr/>
          <p:nvPr/>
        </p:nvSpPr>
        <p:spPr>
          <a:xfrm flipH="1">
            <a:off x="1045063" y="1"/>
            <a:ext cx="1" cy="5442786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83">
            <a:extLst>
              <a:ext uri="{FF2B5EF4-FFF2-40B4-BE49-F238E27FC236}">
                <a16:creationId xmlns:a16="http://schemas.microsoft.com/office/drawing/2014/main" id="{123627AA-D4B3-4203-B211-75254262B776}"/>
              </a:ext>
            </a:extLst>
          </p:cNvPr>
          <p:cNvSpPr/>
          <p:nvPr/>
        </p:nvSpPr>
        <p:spPr>
          <a:xfrm>
            <a:off x="1743783" y="1960990"/>
            <a:ext cx="3878924" cy="7232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sz="4200">
                <a:solidFill>
                  <a:schemeClr val="tx1">
                    <a:lumMod val="75000"/>
                  </a:schemeClr>
                </a:solidFill>
              </a:rPr>
              <a:t>Phần III</a:t>
            </a:r>
            <a:endParaRPr sz="4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Shape 84">
            <a:extLst>
              <a:ext uri="{FF2B5EF4-FFF2-40B4-BE49-F238E27FC236}">
                <a16:creationId xmlns:a16="http://schemas.microsoft.com/office/drawing/2014/main" id="{7F54F78C-B5C2-4970-A3D6-F3CBD4931F47}"/>
              </a:ext>
            </a:extLst>
          </p:cNvPr>
          <p:cNvSpPr/>
          <p:nvPr/>
        </p:nvSpPr>
        <p:spPr>
          <a:xfrm>
            <a:off x="1538718" y="2731785"/>
            <a:ext cx="17877028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Các vấn đề và giải pháp về </a:t>
            </a:r>
          </a:p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kỹ thuật</a:t>
            </a:r>
            <a:endParaRPr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9" name="Shape 82">
            <a:extLst>
              <a:ext uri="{FF2B5EF4-FFF2-40B4-BE49-F238E27FC236}">
                <a16:creationId xmlns:a16="http://schemas.microsoft.com/office/drawing/2014/main" id="{F1F5694A-B772-431D-9F00-5A563C9FCC31}"/>
              </a:ext>
            </a:extLst>
          </p:cNvPr>
          <p:cNvSpPr/>
          <p:nvPr/>
        </p:nvSpPr>
        <p:spPr>
          <a:xfrm flipH="1">
            <a:off x="16965355" y="1143696"/>
            <a:ext cx="2603275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8" name="Group 89">
            <a:extLst>
              <a:ext uri="{FF2B5EF4-FFF2-40B4-BE49-F238E27FC236}">
                <a16:creationId xmlns:a16="http://schemas.microsoft.com/office/drawing/2014/main" id="{32FB4E0F-9A7A-4745-A2F2-25F41D6B1699}"/>
              </a:ext>
            </a:extLst>
          </p:cNvPr>
          <p:cNvGrpSpPr/>
          <p:nvPr/>
        </p:nvGrpSpPr>
        <p:grpSpPr>
          <a:xfrm>
            <a:off x="1538718" y="7783899"/>
            <a:ext cx="13588071" cy="831087"/>
            <a:chOff x="0" y="-3001"/>
            <a:chExt cx="13588071" cy="831087"/>
          </a:xfrm>
        </p:grpSpPr>
        <p:sp>
          <p:nvSpPr>
            <p:cNvPr id="31" name="Shape 86">
              <a:extLst>
                <a:ext uri="{FF2B5EF4-FFF2-40B4-BE49-F238E27FC236}">
                  <a16:creationId xmlns:a16="http://schemas.microsoft.com/office/drawing/2014/main" id="{A216CAC6-8245-4E33-8C05-CB158961F91E}"/>
                </a:ext>
              </a:extLst>
            </p:cNvPr>
            <p:cNvSpPr/>
            <p:nvPr/>
          </p:nvSpPr>
          <p:spPr>
            <a:xfrm>
              <a:off x="0" y="0"/>
              <a:ext cx="828086" cy="828086"/>
            </a:xfrm>
            <a:prstGeom prst="ellipse">
              <a:avLst/>
            </a:prstGeom>
            <a:solidFill>
              <a:srgbClr val="F56C2E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5200" b="1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sz="5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2" name="Shape 88">
              <a:extLst>
                <a:ext uri="{FF2B5EF4-FFF2-40B4-BE49-F238E27FC236}">
                  <a16:creationId xmlns:a16="http://schemas.microsoft.com/office/drawing/2014/main" id="{C36BA265-AEB2-483B-A23B-3D764E6E96EA}"/>
                </a:ext>
              </a:extLst>
            </p:cNvPr>
            <p:cNvSpPr/>
            <p:nvPr/>
          </p:nvSpPr>
          <p:spPr>
            <a:xfrm>
              <a:off x="1141915" y="-3001"/>
              <a:ext cx="12446156" cy="7331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Các kỹ thuật trong giai đoạn đầu tìm hiểu</a:t>
              </a:r>
              <a:endParaRPr sz="520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DEF2B-BDF9-4F7B-A71A-7C73D30514C8}"/>
              </a:ext>
            </a:extLst>
          </p:cNvPr>
          <p:cNvGrpSpPr/>
          <p:nvPr/>
        </p:nvGrpSpPr>
        <p:grpSpPr>
          <a:xfrm>
            <a:off x="1538720" y="10161752"/>
            <a:ext cx="13117806" cy="828086"/>
            <a:chOff x="1021151" y="9437850"/>
            <a:chExt cx="13117806" cy="828086"/>
          </a:xfrm>
        </p:grpSpPr>
        <p:sp>
          <p:nvSpPr>
            <p:cNvPr id="35" name="Shape 91">
              <a:extLst>
                <a:ext uri="{FF2B5EF4-FFF2-40B4-BE49-F238E27FC236}">
                  <a16:creationId xmlns:a16="http://schemas.microsoft.com/office/drawing/2014/main" id="{0BA6BA90-E5E5-4245-851D-A8BE11046FB0}"/>
                </a:ext>
              </a:extLst>
            </p:cNvPr>
            <p:cNvSpPr/>
            <p:nvPr/>
          </p:nvSpPr>
          <p:spPr>
            <a:xfrm>
              <a:off x="1021151" y="9437850"/>
              <a:ext cx="828086" cy="828086"/>
            </a:xfrm>
            <a:prstGeom prst="ellipse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5200" b="1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sz="5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6" name="Shape 92">
              <a:extLst>
                <a:ext uri="{FF2B5EF4-FFF2-40B4-BE49-F238E27FC236}">
                  <a16:creationId xmlns:a16="http://schemas.microsoft.com/office/drawing/2014/main" id="{3743CF50-5104-467D-BE65-2722A1B457FE}"/>
                </a:ext>
              </a:extLst>
            </p:cNvPr>
            <p:cNvSpPr/>
            <p:nvPr/>
          </p:nvSpPr>
          <p:spPr>
            <a:xfrm>
              <a:off x="2163065" y="9459146"/>
              <a:ext cx="11975892" cy="73314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Hệ thống t</a:t>
              </a:r>
              <a:r>
                <a:rPr lang="vi-VN" sz="5200">
                  <a:solidFill>
                    <a:schemeClr val="tx1">
                      <a:lumMod val="75000"/>
                    </a:schemeClr>
                  </a:solidFill>
                </a:rPr>
                <a:t>ư</a:t>
              </a:r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ơng tác với Tangible views</a:t>
              </a:r>
              <a:endParaRPr sz="520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2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1584653" y="792331"/>
            <a:ext cx="15118755" cy="1044513"/>
            <a:chOff x="1584653" y="792331"/>
            <a:chExt cx="15118755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1584653" y="792331"/>
              <a:ext cx="15118755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Các kỹ thuật trong giai đoạn đầu tìm hiểu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15</a:t>
            </a:fld>
            <a:endParaRPr lang="en-US" sz="2800"/>
          </a:p>
        </p:txBody>
      </p:sp>
      <p:pic>
        <p:nvPicPr>
          <p:cNvPr id="10" name="ARSandbox - Playing with sandbox">
            <a:hlinkClick r:id="" action="ppaction://media"/>
            <a:extLst>
              <a:ext uri="{FF2B5EF4-FFF2-40B4-BE49-F238E27FC236}">
                <a16:creationId xmlns:a16="http://schemas.microsoft.com/office/drawing/2014/main" id="{CEFE8920-2818-4D27-8F40-9EF2CB37A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0800000">
            <a:off x="9326460" y="7901880"/>
            <a:ext cx="8556645" cy="4798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Tangible_dessert">
            <a:hlinkClick r:id="" action="ppaction://media"/>
            <a:extLst>
              <a:ext uri="{FF2B5EF4-FFF2-40B4-BE49-F238E27FC236}">
                <a16:creationId xmlns:a16="http://schemas.microsoft.com/office/drawing/2014/main" id="{2CB4A1BD-C913-4CDA-8FC8-6F58907A32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8579"/>
          <a:stretch/>
        </p:blipFill>
        <p:spPr>
          <a:xfrm rot="10800000">
            <a:off x="404896" y="7901880"/>
            <a:ext cx="8556645" cy="4798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8" descr="Kết quả hình ảnh cho question">
            <a:extLst>
              <a:ext uri="{FF2B5EF4-FFF2-40B4-BE49-F238E27FC236}">
                <a16:creationId xmlns:a16="http://schemas.microsoft.com/office/drawing/2014/main" id="{8E8E0921-2DAD-4B0D-AF64-9589BDD0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64" y="2788955"/>
            <a:ext cx="1380655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3D4BA1-A31D-4CEA-A862-7FF3C5EF7487}"/>
              </a:ext>
            </a:extLst>
          </p:cNvPr>
          <p:cNvSpPr/>
          <p:nvPr/>
        </p:nvSpPr>
        <p:spPr>
          <a:xfrm>
            <a:off x="2621319" y="3312193"/>
            <a:ext cx="1022703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5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Tăng cường thông tin lên vật thể thật</a:t>
            </a:r>
          </a:p>
        </p:txBody>
      </p:sp>
      <p:pic>
        <p:nvPicPr>
          <p:cNvPr id="14" name="Picture 8" descr="Kết quả hình ảnh cho question">
            <a:extLst>
              <a:ext uri="{FF2B5EF4-FFF2-40B4-BE49-F238E27FC236}">
                <a16:creationId xmlns:a16="http://schemas.microsoft.com/office/drawing/2014/main" id="{C01CE009-096B-4865-BD61-278F519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64" y="5010741"/>
            <a:ext cx="1380655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AA1442-4923-40CA-97E4-3431B5CD1BC5}"/>
              </a:ext>
            </a:extLst>
          </p:cNvPr>
          <p:cNvSpPr/>
          <p:nvPr/>
        </p:nvSpPr>
        <p:spPr>
          <a:xfrm>
            <a:off x="2621319" y="5533979"/>
            <a:ext cx="974664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5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Tương tác trực tiếp vào môi trường</a:t>
            </a:r>
          </a:p>
        </p:txBody>
      </p:sp>
    </p:spTree>
    <p:extLst>
      <p:ext uri="{BB962C8B-B14F-4D97-AF65-F5344CB8AC3E}">
        <p14:creationId xmlns:p14="http://schemas.microsoft.com/office/powerpoint/2010/main" val="32283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5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310429" y="792331"/>
            <a:ext cx="13667203" cy="1044513"/>
            <a:chOff x="2310429" y="792331"/>
            <a:chExt cx="13667203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310429" y="792331"/>
              <a:ext cx="13667203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Tăng cường thông tin lên vật thể thật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16</a:t>
            </a:fld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A55DD-5D90-4324-A7C1-0268DADEFF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74015" y="5668352"/>
            <a:ext cx="13339970" cy="4980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912951-A8AD-466B-953E-348FA3C3FD4A}"/>
              </a:ext>
            </a:extLst>
          </p:cNvPr>
          <p:cNvSpPr txBox="1"/>
          <p:nvPr/>
        </p:nvSpPr>
        <p:spPr>
          <a:xfrm>
            <a:off x="1114426" y="2364046"/>
            <a:ext cx="156305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Wingdings" panose="05000000000000000000" pitchFamily="2" charset="2"/>
              <a:buChar char="q"/>
            </a:pPr>
            <a:r>
              <a:rPr lang="en-US" sz="5200" dirty="0" err="1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Kỹ</a:t>
            </a:r>
            <a:r>
              <a:rPr lang="en-US" sz="5200" dirty="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en-US" sz="5200" err="1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thuật</a:t>
            </a:r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chính: trình </a:t>
            </a:r>
            <a:r>
              <a:rPr lang="en-US" sz="5200" dirty="0" err="1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chiếu</a:t>
            </a:r>
            <a:r>
              <a:rPr lang="en-US" sz="5200" dirty="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so khớp trên vật thể thật (</a:t>
            </a:r>
            <a:r>
              <a:rPr lang="en-US" sz="5200" dirty="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3D projection mapping).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12BA8-48EC-4E41-AE5E-B0F8EF46AE36}"/>
              </a:ext>
            </a:extLst>
          </p:cNvPr>
          <p:cNvSpPr txBox="1"/>
          <p:nvPr/>
        </p:nvSpPr>
        <p:spPr>
          <a:xfrm>
            <a:off x="2227607" y="10780510"/>
            <a:ext cx="13832785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>
                <a:solidFill>
                  <a:schemeClr val="tx2">
                    <a:lumMod val="50000"/>
                  </a:schemeClr>
                </a:solidFill>
              </a:rPr>
              <a:t>Đối tượng chiếu màu trắng (trái), Đối tượng được chiếu hoa văn phụ thuộc vào vị trí và góc nhìn của người xem (giữa và phải) </a:t>
            </a:r>
            <a:r>
              <a:rPr lang="fr-FR" sz="4400" b="1" i="1">
                <a:solidFill>
                  <a:schemeClr val="tx2">
                    <a:lumMod val="50000"/>
                  </a:schemeClr>
                </a:solidFill>
              </a:rPr>
              <a:t>[của O. Bimber and R. Raskar]</a:t>
            </a:r>
            <a:endParaRPr lang="en-US" b="1" i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2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310418" y="792331"/>
            <a:ext cx="13667204" cy="1044513"/>
            <a:chOff x="2310418" y="792331"/>
            <a:chExt cx="13667204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310418" y="792331"/>
              <a:ext cx="13667204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Tăng c</a:t>
              </a: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ờng thông tin lên vật thể thật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17</a:t>
            </a:fld>
            <a:endParaRPr lang="en-US" sz="2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14F57B-AF82-4294-8FB7-B4448BA1AB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7781" y="2662602"/>
            <a:ext cx="9752840" cy="8071096"/>
            <a:chOff x="507" y="1182"/>
            <a:chExt cx="3091" cy="2558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454FCF2C-0869-4E0F-92B0-AB878D4F5C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EA533DB-0123-444B-BEC7-EB27C68B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BB75050-8416-4C1D-90A5-72EA5138C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0947B8E-7B4E-45CF-9339-4DBBBE56C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25FA9132-3B5B-4AA3-B733-78B5F3B7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962A14EC-54A4-438A-9E56-6D856AF74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6977A49F-A9F5-47DF-B0C0-C9DD60014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Tangible_dessert">
            <a:hlinkClick r:id="" action="ppaction://media"/>
            <a:extLst>
              <a:ext uri="{FF2B5EF4-FFF2-40B4-BE49-F238E27FC236}">
                <a16:creationId xmlns:a16="http://schemas.microsoft.com/office/drawing/2014/main" id="{2AFE49D0-3DD0-49F5-AB65-1F9611C6C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8579"/>
          <a:stretch/>
        </p:blipFill>
        <p:spPr>
          <a:xfrm rot="10800000">
            <a:off x="437277" y="3108929"/>
            <a:ext cx="9214338" cy="53021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5C9A89-B676-4858-98F0-8FE19D8E533A}"/>
              </a:ext>
            </a:extLst>
          </p:cNvPr>
          <p:cNvSpPr txBox="1"/>
          <p:nvPr/>
        </p:nvSpPr>
        <p:spPr>
          <a:xfrm>
            <a:off x="11441336" y="2887263"/>
            <a:ext cx="68174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Tăng c</a:t>
            </a:r>
            <a:r>
              <a:rPr lang="vi-VN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ư</a:t>
            </a:r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ờng hiển thị thông tin trên vật thật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41BC5-FF90-42BB-9631-919FE8AD5B08}"/>
              </a:ext>
            </a:extLst>
          </p:cNvPr>
          <p:cNvSpPr txBox="1"/>
          <p:nvPr/>
        </p:nvSpPr>
        <p:spPr>
          <a:xfrm>
            <a:off x="11530019" y="8878220"/>
            <a:ext cx="67288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Ánh xạ phù hợp với hình dạng vật thật</a:t>
            </a:r>
          </a:p>
        </p:txBody>
      </p:sp>
      <p:pic>
        <p:nvPicPr>
          <p:cNvPr id="19" name="Picture 32" descr="Icon04">
            <a:extLst>
              <a:ext uri="{FF2B5EF4-FFF2-40B4-BE49-F238E27FC236}">
                <a16:creationId xmlns:a16="http://schemas.microsoft.com/office/drawing/2014/main" id="{9F8A0D39-EE85-4EF2-B651-FB09E08B7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425" y="2842801"/>
            <a:ext cx="1175111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8DB0EE-AF0F-438B-8CC2-DB9BC9C6EACB}"/>
              </a:ext>
            </a:extLst>
          </p:cNvPr>
          <p:cNvSpPr txBox="1"/>
          <p:nvPr/>
        </p:nvSpPr>
        <p:spPr>
          <a:xfrm>
            <a:off x="11559188" y="5818136"/>
            <a:ext cx="672881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Tạo cảm giác tự nhiên của cảnh trên vật thể (góc chiếu 60-80)</a:t>
            </a:r>
          </a:p>
        </p:txBody>
      </p:sp>
      <p:pic>
        <p:nvPicPr>
          <p:cNvPr id="22" name="Picture 32" descr="Icon04">
            <a:extLst>
              <a:ext uri="{FF2B5EF4-FFF2-40B4-BE49-F238E27FC236}">
                <a16:creationId xmlns:a16="http://schemas.microsoft.com/office/drawing/2014/main" id="{2D708E17-A55F-451B-8B86-1052CB25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962" y="5546177"/>
            <a:ext cx="1175111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F1066FC-F1E4-487E-B265-9A8A83AA32E1}"/>
              </a:ext>
            </a:extLst>
          </p:cNvPr>
          <p:cNvSpPr txBox="1"/>
          <p:nvPr/>
        </p:nvSpPr>
        <p:spPr>
          <a:xfrm>
            <a:off x="1956241" y="10756220"/>
            <a:ext cx="7964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chemeClr val="tx2">
                    <a:lumMod val="50000"/>
                  </a:schemeClr>
                </a:solidFill>
              </a:rPr>
              <a:t>Demo thử nghiệm của nhóm</a:t>
            </a:r>
          </a:p>
        </p:txBody>
      </p:sp>
      <p:pic>
        <p:nvPicPr>
          <p:cNvPr id="24" name="Picture 32" descr="Icon04">
            <a:extLst>
              <a:ext uri="{FF2B5EF4-FFF2-40B4-BE49-F238E27FC236}">
                <a16:creationId xmlns:a16="http://schemas.microsoft.com/office/drawing/2014/main" id="{739EA7FE-82D8-49EF-B1F0-683E46B7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424" y="8945191"/>
            <a:ext cx="1175111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93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588503" y="733337"/>
            <a:ext cx="13111025" cy="1103507"/>
            <a:chOff x="2588503" y="733337"/>
            <a:chExt cx="13111025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588503" y="733337"/>
              <a:ext cx="13111025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</a:t>
              </a: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ơng tác trực tiếp vào môi tr</a:t>
              </a: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ờng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18</a:t>
            </a:fld>
            <a:endParaRPr lang="en-US" sz="2800"/>
          </a:p>
        </p:txBody>
      </p:sp>
      <p:pic>
        <p:nvPicPr>
          <p:cNvPr id="1026" name="Picture 2" descr="Kết quả hình ảnh cho sandbox augmented reality">
            <a:extLst>
              <a:ext uri="{FF2B5EF4-FFF2-40B4-BE49-F238E27FC236}">
                <a16:creationId xmlns:a16="http://schemas.microsoft.com/office/drawing/2014/main" id="{BF4511E5-6C28-4A28-B05B-466D6F5F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1" y="2151135"/>
            <a:ext cx="9317441" cy="1013401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C5DC7E-029A-411E-B913-A456EED08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307" y="2126656"/>
            <a:ext cx="6775293" cy="48179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2CF97-D10D-42FB-BD71-50B7CC4D8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8307" y="7246178"/>
            <a:ext cx="6775293" cy="50423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0418C-4605-448D-9A9A-19A660FA67F2}"/>
              </a:ext>
            </a:extLst>
          </p:cNvPr>
          <p:cNvSpPr txBox="1"/>
          <p:nvPr/>
        </p:nvSpPr>
        <p:spPr>
          <a:xfrm>
            <a:off x="4880581" y="12390289"/>
            <a:ext cx="104844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tx2">
                    <a:lumMod val="50000"/>
                  </a:schemeClr>
                </a:solidFill>
              </a:rPr>
              <a:t>Dự án SandShape  </a:t>
            </a:r>
            <a:r>
              <a:rPr lang="en-US" b="1" i="1">
                <a:solidFill>
                  <a:schemeClr val="tx2">
                    <a:lumMod val="50000"/>
                  </a:schemeClr>
                </a:solidFill>
              </a:rPr>
              <a:t>[của MIT Media Lab 2003]</a:t>
            </a:r>
          </a:p>
        </p:txBody>
      </p:sp>
    </p:spTree>
    <p:extLst>
      <p:ext uri="{BB962C8B-B14F-4D97-AF65-F5344CB8AC3E}">
        <p14:creationId xmlns:p14="http://schemas.microsoft.com/office/powerpoint/2010/main" val="10676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588503" y="733337"/>
            <a:ext cx="13111025" cy="1103507"/>
            <a:chOff x="2588503" y="733337"/>
            <a:chExt cx="13111025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588503" y="733337"/>
              <a:ext cx="13111025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</a:t>
              </a: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ơng tác trực tiếp vào môi tr</a:t>
              </a: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ờng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19</a:t>
            </a:fld>
            <a:endParaRPr lang="en-US" sz="2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B53784-8363-4BBA-B9B8-4E55CA01F8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3419" y="2638299"/>
            <a:ext cx="9421073" cy="7796537"/>
            <a:chOff x="507" y="1182"/>
            <a:chExt cx="3091" cy="2558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CC2A0B9A-9913-4563-BE64-4061F6C293D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3F9DFE7-5E9F-4E07-9CF1-11EEDE78C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67FA8A2-FAAD-4C5D-86BC-B6F087515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BD934A-1605-4D45-A6E2-8B2599A9B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D4FDDE7-DAE5-4FA8-A704-D30EEC0F2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88FEEA2B-4B0B-431D-9964-0EE5BA05E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CA4505C3-412C-42E8-AA0C-907A34060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DD0F396-2BDC-44EF-8A20-C5696E204532}"/>
              </a:ext>
            </a:extLst>
          </p:cNvPr>
          <p:cNvSpPr txBox="1"/>
          <p:nvPr/>
        </p:nvSpPr>
        <p:spPr>
          <a:xfrm>
            <a:off x="11835326" y="3030810"/>
            <a:ext cx="6082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Tăng c</a:t>
            </a:r>
            <a:r>
              <a:rPr lang="vi-VN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ư</a:t>
            </a:r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ờng hiển thị thông tin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70EF57-22C6-4262-8964-F2E9FFD54337}"/>
              </a:ext>
            </a:extLst>
          </p:cNvPr>
          <p:cNvSpPr txBox="1"/>
          <p:nvPr/>
        </p:nvSpPr>
        <p:spPr>
          <a:xfrm>
            <a:off x="11821913" y="5278934"/>
            <a:ext cx="5444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Có tính t</a:t>
            </a:r>
            <a:r>
              <a:rPr lang="vi-VN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ư</a:t>
            </a:r>
            <a:r>
              <a:rPr lang="en-US" sz="52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ơng tác</a:t>
            </a:r>
          </a:p>
        </p:txBody>
      </p:sp>
      <p:pic>
        <p:nvPicPr>
          <p:cNvPr id="20" name="Picture 32" descr="Icon04">
            <a:extLst>
              <a:ext uri="{FF2B5EF4-FFF2-40B4-BE49-F238E27FC236}">
                <a16:creationId xmlns:a16="http://schemas.microsoft.com/office/drawing/2014/main" id="{D42F6079-093B-4DC1-A2E3-13078982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339" y="2838590"/>
            <a:ext cx="1288169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2" descr="Icon04">
            <a:extLst>
              <a:ext uri="{FF2B5EF4-FFF2-40B4-BE49-F238E27FC236}">
                <a16:creationId xmlns:a16="http://schemas.microsoft.com/office/drawing/2014/main" id="{5822E981-3472-4E09-A13C-8F3F4EC4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339" y="5120857"/>
            <a:ext cx="1288169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EBDCAD-7BA1-4B09-8527-C18A6AC6FFD4}"/>
              </a:ext>
            </a:extLst>
          </p:cNvPr>
          <p:cNvSpPr txBox="1"/>
          <p:nvPr/>
        </p:nvSpPr>
        <p:spPr>
          <a:xfrm>
            <a:off x="969266" y="10547164"/>
            <a:ext cx="9421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vi-VN" sz="4400" i="1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en-US" sz="4400" i="1">
                <a:solidFill>
                  <a:schemeClr val="tx2">
                    <a:lumMod val="50000"/>
                  </a:schemeClr>
                </a:solidFill>
              </a:rPr>
              <a:t>ơng tác tạo địa hình ứng với độ sâu</a:t>
            </a:r>
          </a:p>
        </p:txBody>
      </p:sp>
      <p:pic>
        <p:nvPicPr>
          <p:cNvPr id="24" name="ARSandbox - Playing with sandbox">
            <a:hlinkClick r:id="" action="ppaction://media"/>
            <a:extLst>
              <a:ext uri="{FF2B5EF4-FFF2-40B4-BE49-F238E27FC236}">
                <a16:creationId xmlns:a16="http://schemas.microsoft.com/office/drawing/2014/main" id="{74717D76-A01D-43C4-A5DB-FD1761EBA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972315" y="3153839"/>
            <a:ext cx="8565140" cy="4928163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6917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9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67273F-F6CA-4D43-BF50-AF95E1C1CAFA}"/>
              </a:ext>
            </a:extLst>
          </p:cNvPr>
          <p:cNvSpPr/>
          <p:nvPr/>
        </p:nvSpPr>
        <p:spPr>
          <a:xfrm>
            <a:off x="0" y="0"/>
            <a:ext cx="18288000" cy="140208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</a:t>
            </a:fld>
            <a:endParaRPr lang="en-US" sz="2800"/>
          </a:p>
        </p:txBody>
      </p:sp>
      <p:pic>
        <p:nvPicPr>
          <p:cNvPr id="5" name="Trailerv4">
            <a:hlinkClick r:id="" action="ppaction://media"/>
            <a:extLst>
              <a:ext uri="{FF2B5EF4-FFF2-40B4-BE49-F238E27FC236}">
                <a16:creationId xmlns:a16="http://schemas.microsoft.com/office/drawing/2014/main" id="{2E300D2A-2BDE-4164-90F6-9359BC867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30523"/>
            <a:ext cx="18288000" cy="102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3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090338" y="821828"/>
            <a:ext cx="14107388" cy="1015016"/>
            <a:chOff x="2090338" y="821828"/>
            <a:chExt cx="14107388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090338" y="821828"/>
              <a:ext cx="14107388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Hệ thống tương tác với Tangible views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20</a:t>
            </a:fld>
            <a:endParaRPr lang="en-US" sz="2800"/>
          </a:p>
        </p:txBody>
      </p:sp>
      <p:pic>
        <p:nvPicPr>
          <p:cNvPr id="35" name="Picture 8" descr="Kết quả hình ảnh cho question">
            <a:extLst>
              <a:ext uri="{FF2B5EF4-FFF2-40B4-BE49-F238E27FC236}">
                <a16:creationId xmlns:a16="http://schemas.microsoft.com/office/drawing/2014/main" id="{B862C441-D225-4F3D-96F2-4F868C3BD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91" y="7870755"/>
            <a:ext cx="1061280" cy="12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Kết quả hình ảnh cho question">
            <a:extLst>
              <a:ext uri="{FF2B5EF4-FFF2-40B4-BE49-F238E27FC236}">
                <a16:creationId xmlns:a16="http://schemas.microsoft.com/office/drawing/2014/main" id="{D1ECCE9B-41BC-448E-A8CD-710E79FE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91" y="9716695"/>
            <a:ext cx="1061280" cy="12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Kết quả hình ảnh cho question">
            <a:extLst>
              <a:ext uri="{FF2B5EF4-FFF2-40B4-BE49-F238E27FC236}">
                <a16:creationId xmlns:a16="http://schemas.microsoft.com/office/drawing/2014/main" id="{9EEBFAA5-304C-4030-BD66-25E192F95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91" y="11562635"/>
            <a:ext cx="1061280" cy="12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tro_tangibleviews">
            <a:hlinkClick r:id="" action="ppaction://media"/>
            <a:extLst>
              <a:ext uri="{FF2B5EF4-FFF2-40B4-BE49-F238E27FC236}">
                <a16:creationId xmlns:a16="http://schemas.microsoft.com/office/drawing/2014/main" id="{48044BD5-BB6A-4646-ACC3-3AE68811C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63449" y="2203285"/>
            <a:ext cx="10075502" cy="5667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33AD6-0936-4613-ABE8-06A1C7BEDDB8}"/>
              </a:ext>
            </a:extLst>
          </p:cNvPr>
          <p:cNvSpPr txBox="1"/>
          <p:nvPr/>
        </p:nvSpPr>
        <p:spPr>
          <a:xfrm>
            <a:off x="2963346" y="8103661"/>
            <a:ext cx="77387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Cấu trúc phần cứng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B00BC8-9F27-4F7E-8291-31C5C4D74F39}"/>
              </a:ext>
            </a:extLst>
          </p:cNvPr>
          <p:cNvSpPr txBox="1"/>
          <p:nvPr/>
        </p:nvSpPr>
        <p:spPr>
          <a:xfrm>
            <a:off x="2963348" y="11791407"/>
            <a:ext cx="77387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Căn chỉnh tọa độ t</a:t>
            </a:r>
            <a:r>
              <a:rPr lang="vi-VN" sz="5200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ơng tác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8B1C32-51B6-459B-AA2B-EE577C764099}"/>
              </a:ext>
            </a:extLst>
          </p:cNvPr>
          <p:cNvSpPr txBox="1"/>
          <p:nvPr/>
        </p:nvSpPr>
        <p:spPr>
          <a:xfrm>
            <a:off x="2963347" y="9941863"/>
            <a:ext cx="77387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Kỹ thuật nhận dạng vật thể</a:t>
            </a:r>
          </a:p>
        </p:txBody>
      </p:sp>
    </p:spTree>
    <p:extLst>
      <p:ext uri="{BB962C8B-B14F-4D97-AF65-F5344CB8AC3E}">
        <p14:creationId xmlns:p14="http://schemas.microsoft.com/office/powerpoint/2010/main" val="360473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5529100" y="821828"/>
            <a:ext cx="7229864" cy="1015016"/>
            <a:chOff x="5529100" y="821828"/>
            <a:chExt cx="7229864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5529100" y="821828"/>
              <a:ext cx="7229864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Cấu trúc phần cứng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21</a:t>
            </a:fld>
            <a:endParaRPr lang="en-US" sz="28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696107-4F54-4170-A208-539DF2E4472A}"/>
              </a:ext>
            </a:extLst>
          </p:cNvPr>
          <p:cNvGrpSpPr/>
          <p:nvPr/>
        </p:nvGrpSpPr>
        <p:grpSpPr>
          <a:xfrm>
            <a:off x="4641837" y="2466165"/>
            <a:ext cx="13970386" cy="10649657"/>
            <a:chOff x="71882" y="954524"/>
            <a:chExt cx="6123624" cy="466805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68A7BF8-B6C4-4158-B2F0-2783138D6E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455" y="3264222"/>
              <a:ext cx="848465" cy="157964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43F150-2CD7-47EA-9155-90EDF315A0F1}"/>
                </a:ext>
              </a:extLst>
            </p:cNvPr>
            <p:cNvSpPr/>
            <p:nvPr/>
          </p:nvSpPr>
          <p:spPr>
            <a:xfrm>
              <a:off x="780167" y="1366224"/>
              <a:ext cx="56025" cy="16442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0ADAA3-C110-435C-9123-A64D4A6CA02C}"/>
                </a:ext>
              </a:extLst>
            </p:cNvPr>
            <p:cNvSpPr/>
            <p:nvPr/>
          </p:nvSpPr>
          <p:spPr>
            <a:xfrm>
              <a:off x="3481488" y="2510102"/>
              <a:ext cx="194132" cy="23064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CE8CBBF2-70F5-410C-9D94-FD1B83770F51}"/>
                </a:ext>
              </a:extLst>
            </p:cNvPr>
            <p:cNvSpPr/>
            <p:nvPr/>
          </p:nvSpPr>
          <p:spPr>
            <a:xfrm>
              <a:off x="560717" y="2510102"/>
              <a:ext cx="3125209" cy="806004"/>
            </a:xfrm>
            <a:prstGeom prst="parallelogram">
              <a:avLst>
                <a:gd name="adj" fmla="val 73653"/>
              </a:avLst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73CE3B98-D577-47C5-8D20-C8A8A2CC9637}"/>
                </a:ext>
              </a:extLst>
            </p:cNvPr>
            <p:cNvSpPr/>
            <p:nvPr/>
          </p:nvSpPr>
          <p:spPr>
            <a:xfrm>
              <a:off x="550420" y="2446926"/>
              <a:ext cx="3125209" cy="806004"/>
            </a:xfrm>
            <a:prstGeom prst="parallelogram">
              <a:avLst>
                <a:gd name="adj" fmla="val 73653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077C7CAE-09B2-42CA-BF14-43E41051138F}"/>
                </a:ext>
              </a:extLst>
            </p:cNvPr>
            <p:cNvSpPr/>
            <p:nvPr/>
          </p:nvSpPr>
          <p:spPr>
            <a:xfrm>
              <a:off x="545606" y="2361424"/>
              <a:ext cx="3125209" cy="806004"/>
            </a:xfrm>
            <a:prstGeom prst="parallelogram">
              <a:avLst>
                <a:gd name="adj" fmla="val 73653"/>
              </a:avLst>
            </a:prstGeom>
            <a:solidFill>
              <a:schemeClr val="bg2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19ECB97-87F0-446F-BFA5-B1D688649274}"/>
                </a:ext>
              </a:extLst>
            </p:cNvPr>
            <p:cNvSpPr/>
            <p:nvPr/>
          </p:nvSpPr>
          <p:spPr>
            <a:xfrm>
              <a:off x="571899" y="3316106"/>
              <a:ext cx="194132" cy="23064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082BF56-90D7-4FB5-9C85-58003569F013}"/>
                </a:ext>
              </a:extLst>
            </p:cNvPr>
            <p:cNvSpPr/>
            <p:nvPr/>
          </p:nvSpPr>
          <p:spPr>
            <a:xfrm>
              <a:off x="2898091" y="3316106"/>
              <a:ext cx="194132" cy="23064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C38C048-BEE2-4A18-B02C-371C2894FDA2}"/>
                </a:ext>
              </a:extLst>
            </p:cNvPr>
            <p:cNvSpPr/>
            <p:nvPr/>
          </p:nvSpPr>
          <p:spPr>
            <a:xfrm>
              <a:off x="777773" y="1366223"/>
              <a:ext cx="1561086" cy="682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8AB82A3-F47E-4F4F-BD00-A47B30EFDD86}"/>
                </a:ext>
              </a:extLst>
            </p:cNvPr>
            <p:cNvSpPr/>
            <p:nvPr/>
          </p:nvSpPr>
          <p:spPr>
            <a:xfrm>
              <a:off x="1728960" y="1448107"/>
              <a:ext cx="1185763" cy="286603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Kinect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6CC5347-DB83-407E-83B3-D7DB744FCDA0}"/>
                </a:ext>
              </a:extLst>
            </p:cNvPr>
            <p:cNvGrpSpPr/>
            <p:nvPr/>
          </p:nvGrpSpPr>
          <p:grpSpPr>
            <a:xfrm>
              <a:off x="1591912" y="4898216"/>
              <a:ext cx="1108809" cy="481056"/>
              <a:chOff x="5422787" y="4488991"/>
              <a:chExt cx="1162235" cy="76240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38D46E9-8F10-4E00-AE18-11A046803DA2}"/>
                  </a:ext>
                </a:extLst>
              </p:cNvPr>
              <p:cNvSpPr/>
              <p:nvPr/>
            </p:nvSpPr>
            <p:spPr>
              <a:xfrm rot="10800000">
                <a:off x="5823508" y="4488991"/>
                <a:ext cx="395785" cy="13647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84CCB87-10EE-490C-8592-CD2115821B96}"/>
                  </a:ext>
                </a:extLst>
              </p:cNvPr>
              <p:cNvSpPr/>
              <p:nvPr/>
            </p:nvSpPr>
            <p:spPr>
              <a:xfrm>
                <a:off x="5422787" y="4623600"/>
                <a:ext cx="1162235" cy="62779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Times New Roman" panose="02020603050405020304" pitchFamily="18" charset="0"/>
                  </a:rPr>
                  <a:t>Máy</a:t>
                </a:r>
                <a:r>
                  <a:rPr kumimoji="0" lang="en-US" sz="4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42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Times New Roman" panose="02020603050405020304" pitchFamily="18" charset="0"/>
                  </a:rPr>
                  <a:t>chiếu</a:t>
                </a:r>
                <a:endParaRPr kumimoji="0" lang="en-US" sz="4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375354-5FAC-487C-882E-73456540829D}"/>
                </a:ext>
              </a:extLst>
            </p:cNvPr>
            <p:cNvCxnSpPr>
              <a:cxnSpLocks/>
            </p:cNvCxnSpPr>
            <p:nvPr/>
          </p:nvCxnSpPr>
          <p:spPr>
            <a:xfrm>
              <a:off x="374242" y="3316106"/>
              <a:ext cx="0" cy="230647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12F001-5394-4A73-BFF5-D580C43A5F80}"/>
                </a:ext>
              </a:extLst>
            </p:cNvPr>
            <p:cNvSpPr txBox="1"/>
            <p:nvPr/>
          </p:nvSpPr>
          <p:spPr>
            <a:xfrm rot="16200000">
              <a:off x="-144920" y="4275991"/>
              <a:ext cx="757382" cy="323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103cm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9D3740-E713-4614-86AA-987DF56AE43F}"/>
                </a:ext>
              </a:extLst>
            </p:cNvPr>
            <p:cNvCxnSpPr>
              <a:cxnSpLocks/>
            </p:cNvCxnSpPr>
            <p:nvPr/>
          </p:nvCxnSpPr>
          <p:spPr>
            <a:xfrm>
              <a:off x="584209" y="1433349"/>
              <a:ext cx="0" cy="1477874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C30B38F-ADB4-4A9C-9087-30837DE168C2}"/>
                </a:ext>
              </a:extLst>
            </p:cNvPr>
            <p:cNvSpPr txBox="1"/>
            <p:nvPr/>
          </p:nvSpPr>
          <p:spPr>
            <a:xfrm rot="16200000">
              <a:off x="79539" y="1926769"/>
              <a:ext cx="757384" cy="323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75cm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AEED15-BB21-4338-AABB-B7E00B6D8040}"/>
                </a:ext>
              </a:extLst>
            </p:cNvPr>
            <p:cNvSpPr txBox="1"/>
            <p:nvPr/>
          </p:nvSpPr>
          <p:spPr>
            <a:xfrm>
              <a:off x="1350269" y="954524"/>
              <a:ext cx="757382" cy="323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80cm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62AE490-DF54-4DB5-95F1-8EBD450CD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8548" y="2249911"/>
              <a:ext cx="2522267" cy="18539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E4C40E-FBB5-4CFB-99DC-717357DB0079}"/>
                </a:ext>
              </a:extLst>
            </p:cNvPr>
            <p:cNvSpPr txBox="1"/>
            <p:nvPr/>
          </p:nvSpPr>
          <p:spPr>
            <a:xfrm>
              <a:off x="2191106" y="1975221"/>
              <a:ext cx="757382" cy="323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75cm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8746526-6F34-4C49-9D7D-37E31772B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167" y="1230896"/>
              <a:ext cx="1571392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C18D4B-8CBB-4564-9630-34F462BFB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1809" y="1788312"/>
              <a:ext cx="453933" cy="97611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0B67CC-053C-4347-A681-9556E69B322C}"/>
                </a:ext>
              </a:extLst>
            </p:cNvPr>
            <p:cNvCxnSpPr>
              <a:cxnSpLocks/>
            </p:cNvCxnSpPr>
            <p:nvPr/>
          </p:nvCxnSpPr>
          <p:spPr>
            <a:xfrm>
              <a:off x="2851085" y="1769098"/>
              <a:ext cx="384255" cy="110884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FB6E9A6-FF64-43EA-B297-1CD922CB349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819" y="3379282"/>
              <a:ext cx="856019" cy="149407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4D51045-0E51-46CC-B2C0-86C98A591CAB}"/>
                </a:ext>
              </a:extLst>
            </p:cNvPr>
            <p:cNvCxnSpPr>
              <a:cxnSpLocks/>
            </p:cNvCxnSpPr>
            <p:nvPr/>
          </p:nvCxnSpPr>
          <p:spPr>
            <a:xfrm>
              <a:off x="3272306" y="2911223"/>
              <a:ext cx="80439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56857A9-4108-45DD-8F6B-F3CF43AB6A5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16" y="2700916"/>
              <a:ext cx="80439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E0FEECD-00F2-4BD2-8368-444C39FB2CEE}"/>
                </a:ext>
              </a:extLst>
            </p:cNvPr>
            <p:cNvSpPr txBox="1"/>
            <p:nvPr/>
          </p:nvSpPr>
          <p:spPr>
            <a:xfrm>
              <a:off x="3775460" y="2388922"/>
              <a:ext cx="2226823" cy="323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Giấy</a:t>
              </a:r>
              <a:r>
                <a:rPr kumimoji="0" lang="en-US" sz="4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can </a:t>
              </a:r>
              <a:r>
                <a:rPr kumimoji="0" lang="en-US" sz="4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trong</a:t>
              </a:r>
              <a:r>
                <a:rPr kumimoji="0" lang="en-US" sz="4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83 </a:t>
              </a:r>
              <a:r>
                <a:rPr kumimoji="0" lang="en-US" sz="4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gsm</a:t>
              </a:r>
              <a:endPara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C9E559-07ED-471E-84F7-98B255D47A08}"/>
                </a:ext>
              </a:extLst>
            </p:cNvPr>
            <p:cNvSpPr txBox="1"/>
            <p:nvPr/>
          </p:nvSpPr>
          <p:spPr>
            <a:xfrm>
              <a:off x="4105563" y="2773475"/>
              <a:ext cx="2089943" cy="323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Kính</a:t>
              </a:r>
              <a:r>
                <a:rPr kumimoji="0" lang="en-US" sz="4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</a:t>
              </a:r>
              <a:r>
                <a:rPr kumimoji="0" lang="en-US" sz="4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trong</a:t>
              </a:r>
              <a:endPara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48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5529101" y="821828"/>
            <a:ext cx="7229864" cy="1015016"/>
            <a:chOff x="5529101" y="821828"/>
            <a:chExt cx="7229864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5529101" y="821828"/>
              <a:ext cx="7229864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Cấu trúc phần cứng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22</a:t>
            </a:fld>
            <a:endParaRPr lang="en-US" sz="2800"/>
          </a:p>
        </p:txBody>
      </p:sp>
      <p:pic>
        <p:nvPicPr>
          <p:cNvPr id="9" name="Picture 8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C2F6B8A9-5C3F-4A43-8DE5-4CF6D01A1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21" y="2669278"/>
            <a:ext cx="7098451" cy="10030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E74D5-33F5-46D9-8D57-1169AE490B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30" y="2669278"/>
            <a:ext cx="7486344" cy="1003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5529101" y="821828"/>
            <a:ext cx="7229864" cy="1015016"/>
            <a:chOff x="5529101" y="821828"/>
            <a:chExt cx="7229864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5529101" y="821828"/>
              <a:ext cx="7229864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Cấu trúc phần cứng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23</a:t>
            </a:fld>
            <a:endParaRPr lang="en-US" sz="2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56F2CF-776E-49CF-994C-83682C1BF430}"/>
              </a:ext>
            </a:extLst>
          </p:cNvPr>
          <p:cNvGrpSpPr/>
          <p:nvPr/>
        </p:nvGrpSpPr>
        <p:grpSpPr>
          <a:xfrm>
            <a:off x="358324" y="3762546"/>
            <a:ext cx="17571351" cy="6190907"/>
            <a:chOff x="0" y="0"/>
            <a:chExt cx="7377716" cy="2600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30DC71-8FCB-4E83-8012-35FD2D885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28571" cy="26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0EB2D2-AB98-495D-AA33-63817856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9145" y="0"/>
              <a:ext cx="4028571" cy="2600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841ED1-029D-4640-BAE8-83BBAEA5F534}"/>
              </a:ext>
            </a:extLst>
          </p:cNvPr>
          <p:cNvSpPr txBox="1"/>
          <p:nvPr/>
        </p:nvSpPr>
        <p:spPr>
          <a:xfrm>
            <a:off x="6963910" y="10214250"/>
            <a:ext cx="7689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chemeClr val="tx2">
                    <a:lumMod val="50000"/>
                  </a:schemeClr>
                </a:solidFill>
              </a:rPr>
              <a:t>Giá tr</a:t>
            </a:r>
            <a:r>
              <a:rPr lang="vi-VN" sz="4400" i="1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en-US" sz="4400" i="1">
                <a:solidFill>
                  <a:schemeClr val="tx2">
                    <a:lumMod val="50000"/>
                  </a:schemeClr>
                </a:solidFill>
              </a:rPr>
              <a:t>ợt máy chiếu</a:t>
            </a:r>
          </a:p>
        </p:txBody>
      </p:sp>
    </p:spTree>
    <p:extLst>
      <p:ext uri="{BB962C8B-B14F-4D97-AF65-F5344CB8AC3E}">
        <p14:creationId xmlns:p14="http://schemas.microsoft.com/office/powerpoint/2010/main" val="20713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171998" y="736347"/>
            <a:ext cx="9944004" cy="1015016"/>
            <a:chOff x="4172021" y="821828"/>
            <a:chExt cx="9944004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172021" y="821828"/>
              <a:ext cx="9944004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Kỹ thuật nhận dạng vật thể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24</a:t>
            </a:fld>
            <a:endParaRPr lang="en-US" sz="2800"/>
          </a:p>
        </p:txBody>
      </p:sp>
      <p:sp>
        <p:nvSpPr>
          <p:cNvPr id="44" name="Shape 141">
            <a:extLst>
              <a:ext uri="{FF2B5EF4-FFF2-40B4-BE49-F238E27FC236}">
                <a16:creationId xmlns:a16="http://schemas.microsoft.com/office/drawing/2014/main" id="{60D07A26-42FF-481F-9078-77FEB11BF014}"/>
              </a:ext>
            </a:extLst>
          </p:cNvPr>
          <p:cNvSpPr/>
          <p:nvPr/>
        </p:nvSpPr>
        <p:spPr>
          <a:xfrm>
            <a:off x="281434" y="5838191"/>
            <a:ext cx="4798097" cy="14231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lnSpc>
                <a:spcPct val="80000"/>
              </a:lnSpc>
              <a:defRPr sz="3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Ảnh hồng ngoại từ Kinect</a:t>
            </a:r>
          </a:p>
        </p:txBody>
      </p:sp>
      <p:pic>
        <p:nvPicPr>
          <p:cNvPr id="11" name="game_pingpong">
            <a:hlinkClick r:id="" action="ppaction://media"/>
            <a:extLst>
              <a:ext uri="{FF2B5EF4-FFF2-40B4-BE49-F238E27FC236}">
                <a16:creationId xmlns:a16="http://schemas.microsoft.com/office/drawing/2014/main" id="{DDF8E626-2D18-4565-957D-C94DCE57FA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36720"/>
            <a:ext cx="18288000" cy="10774554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7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1"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6505580" y="553467"/>
            <a:ext cx="9944004" cy="1015016"/>
            <a:chOff x="4172021" y="821828"/>
            <a:chExt cx="9944004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172021" y="821828"/>
              <a:ext cx="9944004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Kỹ thuật nhận dạng vật thể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25</a:t>
            </a:fld>
            <a:endParaRPr lang="en-US" sz="28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2472D5-E743-465A-BFBB-3373132BD439}"/>
              </a:ext>
            </a:extLst>
          </p:cNvPr>
          <p:cNvSpPr/>
          <p:nvPr/>
        </p:nvSpPr>
        <p:spPr>
          <a:xfrm>
            <a:off x="0" y="0"/>
            <a:ext cx="5486400" cy="1371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44" name="Shape 141">
            <a:extLst>
              <a:ext uri="{FF2B5EF4-FFF2-40B4-BE49-F238E27FC236}">
                <a16:creationId xmlns:a16="http://schemas.microsoft.com/office/drawing/2014/main" id="{60D07A26-42FF-481F-9078-77FEB11BF014}"/>
              </a:ext>
            </a:extLst>
          </p:cNvPr>
          <p:cNvSpPr/>
          <p:nvPr/>
        </p:nvSpPr>
        <p:spPr>
          <a:xfrm>
            <a:off x="281434" y="5838191"/>
            <a:ext cx="4798097" cy="14231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lnSpc>
                <a:spcPct val="80000"/>
              </a:lnSpc>
              <a:defRPr sz="3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Ảnh hồng ngoại từ Kinect</a:t>
            </a:r>
          </a:p>
        </p:txBody>
      </p:sp>
      <p:pic>
        <p:nvPicPr>
          <p:cNvPr id="9" name="Picture 8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39C06800-B626-4462-9C66-4FDFA3CD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90" y="3017565"/>
            <a:ext cx="3783618" cy="3783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353EA4-9088-4945-8CEF-A9DF8EF10169}"/>
              </a:ext>
            </a:extLst>
          </p:cNvPr>
          <p:cNvSpPr txBox="1"/>
          <p:nvPr/>
        </p:nvSpPr>
        <p:spPr>
          <a:xfrm>
            <a:off x="7302046" y="2436575"/>
            <a:ext cx="1030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tx1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Quy trình xử lý</a:t>
            </a:r>
            <a:endParaRPr lang="en-US" sz="5400" dirty="0">
              <a:solidFill>
                <a:schemeClr val="tx1">
                  <a:lumMod val="50000"/>
                </a:schemeClr>
              </a:solidFill>
              <a:latin typeface="+mj-lt"/>
              <a:ea typeface="MS Mincho" panose="02020609040205080304" pitchFamily="49" charset="-128"/>
            </a:endParaRPr>
          </a:p>
        </p:txBody>
      </p:sp>
      <p:pic>
        <p:nvPicPr>
          <p:cNvPr id="11" name="Picture 32" descr="Icon04">
            <a:extLst>
              <a:ext uri="{FF2B5EF4-FFF2-40B4-BE49-F238E27FC236}">
                <a16:creationId xmlns:a16="http://schemas.microsoft.com/office/drawing/2014/main" id="{4057D554-A791-40D2-A015-CFCC4197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287" y="2254156"/>
            <a:ext cx="1288169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4AF2F-6E13-4E8D-A14A-CD7AD0314B27}"/>
              </a:ext>
            </a:extLst>
          </p:cNvPr>
          <p:cNvGrpSpPr/>
          <p:nvPr/>
        </p:nvGrpSpPr>
        <p:grpSpPr>
          <a:xfrm>
            <a:off x="5624956" y="3359905"/>
            <a:ext cx="12381610" cy="10109165"/>
            <a:chOff x="-89956" y="-28906"/>
            <a:chExt cx="9495633" cy="3921116"/>
          </a:xfrm>
          <a:solidFill>
            <a:schemeClr val="accent2"/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726C2C3-C232-4D52-8F4D-6A5A45E1CCD9}"/>
                </a:ext>
              </a:extLst>
            </p:cNvPr>
            <p:cNvSpPr/>
            <p:nvPr/>
          </p:nvSpPr>
          <p:spPr>
            <a:xfrm>
              <a:off x="2524697" y="-15266"/>
              <a:ext cx="3266508" cy="47379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Lấy</a:t>
              </a:r>
              <a:r>
                <a:rPr lang="fr-FR" sz="4400" kern="1200" dirty="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 </a:t>
              </a: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mẫu</a:t>
              </a:r>
              <a:r>
                <a:rPr lang="fr-FR" sz="4400" kern="1200" dirty="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 </a:t>
              </a: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ảnh</a:t>
              </a:r>
              <a:endParaRPr lang="en-US" sz="4400" dirty="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652A34A-010E-45BA-912C-7B568D8094D1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flipH="1">
              <a:off x="4155678" y="1289722"/>
              <a:ext cx="2273" cy="27981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C9B886E-8B0F-4EE8-B23E-85D11CD05FB9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4155678" y="2281529"/>
              <a:ext cx="1137" cy="193079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E5E09C0-DAB3-45F4-93BE-AA630405B882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4156815" y="2948398"/>
              <a:ext cx="1137" cy="250395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8AADAFC-8024-4A0D-929E-9EAA99C6E9AE}"/>
                </a:ext>
              </a:extLst>
            </p:cNvPr>
            <p:cNvSpPr/>
            <p:nvPr/>
          </p:nvSpPr>
          <p:spPr>
            <a:xfrm>
              <a:off x="6842186" y="1303887"/>
              <a:ext cx="2563491" cy="84561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Tọa độ vật thể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729DE9-E356-4BC1-AE8B-99942F20E5DE}"/>
                </a:ext>
              </a:extLst>
            </p:cNvPr>
            <p:cNvSpPr/>
            <p:nvPr/>
          </p:nvSpPr>
          <p:spPr>
            <a:xfrm>
              <a:off x="5997049" y="-28906"/>
              <a:ext cx="82301" cy="39009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/>
                </a:solidFill>
                <a:latin typeface="+mj-lt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D73B3F-8F5D-4E73-BC23-F1008382360D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>
            <a:xfrm flipH="1">
              <a:off x="4157950" y="458524"/>
              <a:ext cx="1" cy="201625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2E9846F-FDD0-4BA5-8685-64AA13217994}"/>
                </a:ext>
              </a:extLst>
            </p:cNvPr>
            <p:cNvSpPr/>
            <p:nvPr/>
          </p:nvSpPr>
          <p:spPr>
            <a:xfrm>
              <a:off x="2524697" y="660149"/>
              <a:ext cx="3266507" cy="62957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Chuyển</a:t>
              </a:r>
              <a:r>
                <a:rPr lang="fr-FR" sz="4400" kern="1200" dirty="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 sang </a:t>
              </a: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hệ</a:t>
              </a:r>
              <a:r>
                <a:rPr lang="fr-FR" sz="4400" kern="1200" dirty="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 HSV</a:t>
              </a:r>
              <a:endParaRPr lang="en-US" sz="4400" dirty="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3769317-34C6-4F3F-BD91-B42B8FE8DE37}"/>
                </a:ext>
              </a:extLst>
            </p:cNvPr>
            <p:cNvSpPr/>
            <p:nvPr/>
          </p:nvSpPr>
          <p:spPr>
            <a:xfrm>
              <a:off x="2522423" y="1569532"/>
              <a:ext cx="3266508" cy="71199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Tìm vùng chứa vật thể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61C1A54-686F-4A32-9838-0BCD1699469A}"/>
                </a:ext>
              </a:extLst>
            </p:cNvPr>
            <p:cNvSpPr/>
            <p:nvPr/>
          </p:nvSpPr>
          <p:spPr>
            <a:xfrm>
              <a:off x="2524698" y="2474608"/>
              <a:ext cx="3264233" cy="47379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Lọc nhiễu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996790F-7B73-4250-9ED5-FA481A115592}"/>
                </a:ext>
              </a:extLst>
            </p:cNvPr>
            <p:cNvSpPr/>
            <p:nvPr/>
          </p:nvSpPr>
          <p:spPr>
            <a:xfrm>
              <a:off x="2524698" y="3198793"/>
              <a:ext cx="3266507" cy="69341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Tracking bằng Camshift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2CDA51F-DF49-43D0-A43C-5EBB5B069AD1}"/>
                </a:ext>
              </a:extLst>
            </p:cNvPr>
            <p:cNvSpPr/>
            <p:nvPr/>
          </p:nvSpPr>
          <p:spPr>
            <a:xfrm>
              <a:off x="-89956" y="1371848"/>
              <a:ext cx="1729602" cy="70969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just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Video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B7D051D6-E6F1-4C41-BB60-0BFDB75856F7}"/>
                </a:ext>
              </a:extLst>
            </p:cNvPr>
            <p:cNvSpPr/>
            <p:nvPr/>
          </p:nvSpPr>
          <p:spPr>
            <a:xfrm>
              <a:off x="1649209" y="1655516"/>
              <a:ext cx="401474" cy="18719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7BF87498-22CD-4A59-BD88-21C65FC85F7C}"/>
                </a:ext>
              </a:extLst>
            </p:cNvPr>
            <p:cNvSpPr/>
            <p:nvPr/>
          </p:nvSpPr>
          <p:spPr>
            <a:xfrm>
              <a:off x="6251637" y="1655516"/>
              <a:ext cx="401474" cy="18719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4D1A8F-F0DA-41DC-804E-09E1560BFD14}"/>
                </a:ext>
              </a:extLst>
            </p:cNvPr>
            <p:cNvSpPr/>
            <p:nvPr/>
          </p:nvSpPr>
          <p:spPr>
            <a:xfrm flipH="1">
              <a:off x="2248157" y="-8770"/>
              <a:ext cx="79833" cy="386764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22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6505580" y="553467"/>
            <a:ext cx="9944004" cy="1015016"/>
            <a:chOff x="4172021" y="821828"/>
            <a:chExt cx="9944004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172021" y="821828"/>
              <a:ext cx="9944004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Kỹ thuật nhận dạng vật thể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26</a:t>
            </a:fld>
            <a:endParaRPr lang="en-US" sz="28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2472D5-E743-465A-BFBB-3373132BD439}"/>
              </a:ext>
            </a:extLst>
          </p:cNvPr>
          <p:cNvSpPr/>
          <p:nvPr/>
        </p:nvSpPr>
        <p:spPr>
          <a:xfrm>
            <a:off x="0" y="0"/>
            <a:ext cx="5486400" cy="1371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44" name="Shape 141">
            <a:extLst>
              <a:ext uri="{FF2B5EF4-FFF2-40B4-BE49-F238E27FC236}">
                <a16:creationId xmlns:a16="http://schemas.microsoft.com/office/drawing/2014/main" id="{60D07A26-42FF-481F-9078-77FEB11BF014}"/>
              </a:ext>
            </a:extLst>
          </p:cNvPr>
          <p:cNvSpPr/>
          <p:nvPr/>
        </p:nvSpPr>
        <p:spPr>
          <a:xfrm>
            <a:off x="281434" y="5838191"/>
            <a:ext cx="4798097" cy="14231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lnSpc>
                <a:spcPct val="80000"/>
              </a:lnSpc>
              <a:defRPr sz="3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Ảnh hồng ngoại từ Kinect</a:t>
            </a:r>
          </a:p>
        </p:txBody>
      </p:sp>
      <p:pic>
        <p:nvPicPr>
          <p:cNvPr id="9" name="Picture 8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39C06800-B626-4462-9C66-4FDFA3CD1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90" y="3017565"/>
            <a:ext cx="3783618" cy="3783618"/>
          </a:xfrm>
          <a:prstGeom prst="rect">
            <a:avLst/>
          </a:prstGeom>
        </p:spPr>
      </p:pic>
      <p:pic>
        <p:nvPicPr>
          <p:cNvPr id="2" name="detect_with_kinect">
            <a:hlinkClick r:id="" action="ppaction://media"/>
            <a:extLst>
              <a:ext uri="{FF2B5EF4-FFF2-40B4-BE49-F238E27FC236}">
                <a16:creationId xmlns:a16="http://schemas.microsoft.com/office/drawing/2014/main" id="{844E80D5-CEF4-455F-A87F-7DC5A17E26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5698" y="4126516"/>
            <a:ext cx="12200868" cy="5462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BC9DB-059B-4110-B531-731ADC15B0A2}"/>
              </a:ext>
            </a:extLst>
          </p:cNvPr>
          <p:cNvSpPr txBox="1"/>
          <p:nvPr/>
        </p:nvSpPr>
        <p:spPr>
          <a:xfrm>
            <a:off x="8464731" y="9641734"/>
            <a:ext cx="958813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>
                <a:solidFill>
                  <a:schemeClr val="tx2">
                    <a:lumMod val="50000"/>
                  </a:schemeClr>
                </a:solidFill>
              </a:rPr>
              <a:t>Demo nhận dạng bằng Kinect</a:t>
            </a:r>
          </a:p>
        </p:txBody>
      </p:sp>
    </p:spTree>
    <p:extLst>
      <p:ext uri="{BB962C8B-B14F-4D97-AF65-F5344CB8AC3E}">
        <p14:creationId xmlns:p14="http://schemas.microsoft.com/office/powerpoint/2010/main" val="410116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111725" y="736347"/>
            <a:ext cx="10064550" cy="1015016"/>
            <a:chOff x="4111748" y="821828"/>
            <a:chExt cx="10064550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111748" y="821828"/>
              <a:ext cx="10064550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Căn chỉnh tọa độ tương tác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27</a:t>
            </a:fld>
            <a:endParaRPr lang="en-US" sz="2800"/>
          </a:p>
        </p:txBody>
      </p:sp>
      <p:pic>
        <p:nvPicPr>
          <p:cNvPr id="2" name="Raycast">
            <a:hlinkClick r:id="" action="ppaction://media"/>
            <a:extLst>
              <a:ext uri="{FF2B5EF4-FFF2-40B4-BE49-F238E27FC236}">
                <a16:creationId xmlns:a16="http://schemas.microsoft.com/office/drawing/2014/main" id="{19586113-DB61-48C4-9369-1E1D45953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44260"/>
            <a:ext cx="18288000" cy="103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111755" y="821828"/>
            <a:ext cx="10064550" cy="1015016"/>
            <a:chOff x="4111755" y="821828"/>
            <a:chExt cx="10064550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111755" y="821828"/>
              <a:ext cx="10064550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Căn chỉnh tọa độ t</a:t>
              </a: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ơng tác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28</a:t>
            </a:fld>
            <a:endParaRPr lang="en-US" sz="28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A98B6A-66A1-4F5C-A145-318C08A737D7}"/>
              </a:ext>
            </a:extLst>
          </p:cNvPr>
          <p:cNvGrpSpPr/>
          <p:nvPr/>
        </p:nvGrpSpPr>
        <p:grpSpPr>
          <a:xfrm>
            <a:off x="434542" y="2274529"/>
            <a:ext cx="9661614" cy="6158043"/>
            <a:chOff x="45307" y="3707252"/>
            <a:chExt cx="8488571" cy="62753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CFF6F1-F80F-41E7-9FE9-3B7437D9F782}"/>
                </a:ext>
              </a:extLst>
            </p:cNvPr>
            <p:cNvGrpSpPr/>
            <p:nvPr/>
          </p:nvGrpSpPr>
          <p:grpSpPr>
            <a:xfrm>
              <a:off x="45307" y="3733378"/>
              <a:ext cx="8488571" cy="6249243"/>
              <a:chOff x="-208348" y="0"/>
              <a:chExt cx="6710748" cy="4876800"/>
            </a:xfrm>
          </p:grpSpPr>
          <p:pic>
            <p:nvPicPr>
              <p:cNvPr id="9" name="Picture 8" descr="A close up of a screen&#10;&#10;Description generated with very high confidence">
                <a:extLst>
                  <a:ext uri="{FF2B5EF4-FFF2-40B4-BE49-F238E27FC236}">
                    <a16:creationId xmlns:a16="http://schemas.microsoft.com/office/drawing/2014/main" id="{AA4F2A10-0BFE-4CF6-954A-1D2D72602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502400" cy="4876800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EFA6170-840E-44E2-A319-5A3CCDC15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3886" y="2554514"/>
                <a:ext cx="667657" cy="75111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4E6362E-C38D-466C-B5C7-C52C9B9914DD}"/>
                  </a:ext>
                </a:extLst>
              </p:cNvPr>
              <p:cNvSpPr txBox="1"/>
              <p:nvPr/>
            </p:nvSpPr>
            <p:spPr>
              <a:xfrm>
                <a:off x="-208348" y="3117747"/>
                <a:ext cx="3484335" cy="5801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indent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Tâm</a:t>
                </a:r>
                <a:r>
                  <a:rPr lang="fr-FR" sz="4400" kern="1200" dirty="0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 </a:t>
                </a: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vùng</a:t>
                </a:r>
                <a:r>
                  <a:rPr lang="fr-FR" sz="4400" kern="1200" dirty="0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 </a:t>
                </a: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thao</a:t>
                </a:r>
                <a:r>
                  <a:rPr lang="fr-FR" sz="4400" kern="1200" dirty="0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 </a:t>
                </a: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tác</a:t>
                </a:r>
                <a:endParaRPr lang="en-US" sz="4400" dirty="0">
                  <a:effectLst/>
                  <a:latin typeface="+mj-lt"/>
                  <a:ea typeface="MS Mincho" panose="02020609040205080304" pitchFamily="49" charset="-128"/>
                </a:endParaRPr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5FDFEBD3-80BD-4363-8DA7-41AD3F9E6B2B}"/>
                  </a:ext>
                </a:extLst>
              </p:cNvPr>
              <p:cNvSpPr txBox="1"/>
              <p:nvPr/>
            </p:nvSpPr>
            <p:spPr>
              <a:xfrm>
                <a:off x="3898301" y="3313234"/>
                <a:ext cx="2560119" cy="5801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indent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Góc</a:t>
                </a:r>
                <a:r>
                  <a:rPr lang="fr-FR" sz="4400" kern="1200" dirty="0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 </a:t>
                </a: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phải</a:t>
                </a:r>
                <a:r>
                  <a:rPr lang="fr-FR" sz="4400" kern="1200" dirty="0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 d</a:t>
                </a:r>
                <a:r>
                  <a:rPr lang="vi-VN" sz="4400" kern="1200" dirty="0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ư</a:t>
                </a: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ới</a:t>
                </a:r>
                <a:endParaRPr lang="en-US" sz="4400" dirty="0">
                  <a:effectLst/>
                  <a:latin typeface="+mj-lt"/>
                  <a:ea typeface="MS Mincho" panose="02020609040205080304" pitchFamily="49" charset="-128"/>
                </a:endParaRPr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B3C5754C-2BBC-4139-B147-2E6F702392B0}"/>
                  </a:ext>
                </a:extLst>
              </p:cNvPr>
              <p:cNvSpPr txBox="1"/>
              <p:nvPr/>
            </p:nvSpPr>
            <p:spPr>
              <a:xfrm>
                <a:off x="53955" y="492473"/>
                <a:ext cx="2833522" cy="6773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indent="226695" algn="just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Góc</a:t>
                </a:r>
                <a:r>
                  <a:rPr lang="fr-FR" sz="4400" kern="1200" dirty="0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 </a:t>
                </a: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trái</a:t>
                </a:r>
                <a:r>
                  <a:rPr lang="fr-FR" sz="4400" kern="1200" dirty="0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 </a:t>
                </a:r>
                <a:r>
                  <a:rPr lang="fr-FR" sz="4400" kern="1200" dirty="0" err="1">
                    <a:solidFill>
                      <a:srgbClr val="FFFFFF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trên</a:t>
                </a:r>
                <a:endParaRPr lang="en-US" sz="4400" dirty="0">
                  <a:effectLst/>
                  <a:latin typeface="+mj-lt"/>
                  <a:ea typeface="MS Mincho" panose="02020609040205080304" pitchFamily="49" charset="-128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68C4D6F-EF70-4D46-8D45-730234C56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594" y="56390"/>
                <a:ext cx="778778" cy="6229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52B1CBC-1B3F-4C6F-B259-296F38EE7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3486" y="4112222"/>
                <a:ext cx="725714" cy="61580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75E3203-862F-46E7-96A0-9569F94267B7}"/>
                </a:ext>
              </a:extLst>
            </p:cNvPr>
            <p:cNvCxnSpPr/>
            <p:nvPr/>
          </p:nvCxnSpPr>
          <p:spPr>
            <a:xfrm>
              <a:off x="308851" y="3707252"/>
              <a:ext cx="249838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298F94-30FF-41D8-8870-A4CE3356C725}"/>
                </a:ext>
              </a:extLst>
            </p:cNvPr>
            <p:cNvCxnSpPr>
              <a:cxnSpLocks/>
            </p:cNvCxnSpPr>
            <p:nvPr/>
          </p:nvCxnSpPr>
          <p:spPr>
            <a:xfrm>
              <a:off x="326419" y="3733378"/>
              <a:ext cx="0" cy="232452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72A6811-9ABB-45ED-9905-7802870C008D}"/>
                </a:ext>
              </a:extLst>
            </p:cNvPr>
            <p:cNvCxnSpPr/>
            <p:nvPr/>
          </p:nvCxnSpPr>
          <p:spPr>
            <a:xfrm>
              <a:off x="4181213" y="6961193"/>
              <a:ext cx="249838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0ABE68-7DAE-4CFA-AB82-957F262AC470}"/>
                </a:ext>
              </a:extLst>
            </p:cNvPr>
            <p:cNvCxnSpPr>
              <a:cxnSpLocks/>
            </p:cNvCxnSpPr>
            <p:nvPr/>
          </p:nvCxnSpPr>
          <p:spPr>
            <a:xfrm>
              <a:off x="4198781" y="6987319"/>
              <a:ext cx="0" cy="232452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09DDD5-3E4B-466B-B0F7-F71B29CAD573}"/>
                </a:ext>
              </a:extLst>
            </p:cNvPr>
            <p:cNvSpPr txBox="1"/>
            <p:nvPr/>
          </p:nvSpPr>
          <p:spPr>
            <a:xfrm>
              <a:off x="2571432" y="3812118"/>
              <a:ext cx="471604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30411E-1006-435E-B9DF-D11CC4A5261C}"/>
                </a:ext>
              </a:extLst>
            </p:cNvPr>
            <p:cNvSpPr txBox="1"/>
            <p:nvPr/>
          </p:nvSpPr>
          <p:spPr>
            <a:xfrm>
              <a:off x="464626" y="5564762"/>
              <a:ext cx="471604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B94FA7-5A29-481A-9D84-6A77C925C387}"/>
                </a:ext>
              </a:extLst>
            </p:cNvPr>
            <p:cNvSpPr txBox="1"/>
            <p:nvPr/>
          </p:nvSpPr>
          <p:spPr>
            <a:xfrm>
              <a:off x="6443794" y="6207140"/>
              <a:ext cx="548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x’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1B3D1F-7F90-4EA2-8EB6-4074C4B630F1}"/>
                </a:ext>
              </a:extLst>
            </p:cNvPr>
            <p:cNvSpPr txBox="1"/>
            <p:nvPr/>
          </p:nvSpPr>
          <p:spPr>
            <a:xfrm>
              <a:off x="3670928" y="8648930"/>
              <a:ext cx="5608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y’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F25C11E-75E3-4BB2-9CFB-9D64338E2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01" y="10518349"/>
            <a:ext cx="7430674" cy="2288310"/>
          </a:xfrm>
          <a:prstGeom prst="rect">
            <a:avLst/>
          </a:prstGeom>
        </p:spPr>
      </p:pic>
      <p:sp>
        <p:nvSpPr>
          <p:cNvPr id="34" name="Arrow: Down 33">
            <a:extLst>
              <a:ext uri="{FF2B5EF4-FFF2-40B4-BE49-F238E27FC236}">
                <a16:creationId xmlns:a16="http://schemas.microsoft.com/office/drawing/2014/main" id="{6D199E8D-7A7D-463C-89F2-5AC7D2FBF1CC}"/>
              </a:ext>
            </a:extLst>
          </p:cNvPr>
          <p:cNvSpPr/>
          <p:nvPr/>
        </p:nvSpPr>
        <p:spPr>
          <a:xfrm>
            <a:off x="3433285" y="9049432"/>
            <a:ext cx="1425300" cy="943380"/>
          </a:xfrm>
          <a:prstGeom prst="downArrow">
            <a:avLst/>
          </a:prstGeom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2EA7F454-0E3C-4FE2-B412-292E199C45D4}"/>
              </a:ext>
            </a:extLst>
          </p:cNvPr>
          <p:cNvSpPr/>
          <p:nvPr/>
        </p:nvSpPr>
        <p:spPr>
          <a:xfrm rot="16200000">
            <a:off x="9221295" y="11190814"/>
            <a:ext cx="1425300" cy="943380"/>
          </a:xfrm>
          <a:prstGeom prst="downArrow">
            <a:avLst/>
          </a:prstGeom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16C244-EC05-4CE1-8CE1-75284F1343D8}"/>
                  </a:ext>
                </a:extLst>
              </p:cNvPr>
              <p:cNvSpPr/>
              <p:nvPr/>
            </p:nvSpPr>
            <p:spPr>
              <a:xfrm>
                <a:off x="12395097" y="3029961"/>
                <a:ext cx="3352439" cy="1877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52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16C244-EC05-4CE1-8CE1-75284F134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5097" y="3029961"/>
                <a:ext cx="3352439" cy="1877309"/>
              </a:xfrm>
              <a:prstGeom prst="rect">
                <a:avLst/>
              </a:prstGeom>
              <a:blipFill>
                <a:blip r:embed="rId5"/>
                <a:stretch>
                  <a:fillRect r="-7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1D993F6-11B7-4227-A2F4-92AE76ACD435}"/>
                  </a:ext>
                </a:extLst>
              </p:cNvPr>
              <p:cNvSpPr/>
              <p:nvPr/>
            </p:nvSpPr>
            <p:spPr>
              <a:xfrm>
                <a:off x="12021763" y="6085898"/>
                <a:ext cx="3352439" cy="1877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 ∆</m:t>
                              </m:r>
                              <m: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52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1D993F6-11B7-4227-A2F4-92AE76ACD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763" y="6085898"/>
                <a:ext cx="3352439" cy="1877309"/>
              </a:xfrm>
              <a:prstGeom prst="rect">
                <a:avLst/>
              </a:prstGeom>
              <a:blipFill>
                <a:blip r:embed="rId6"/>
                <a:stretch>
                  <a:fillRect r="-37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46D223C-5AE2-44BF-9FE8-4BF959DC3B7B}"/>
                  </a:ext>
                </a:extLst>
              </p:cNvPr>
              <p:cNvSpPr/>
              <p:nvPr/>
            </p:nvSpPr>
            <p:spPr>
              <a:xfrm>
                <a:off x="11977950" y="9525247"/>
                <a:ext cx="3086100" cy="3699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5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5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52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46D223C-5AE2-44BF-9FE8-4BF959DC3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950" y="9525247"/>
                <a:ext cx="3086100" cy="3699411"/>
              </a:xfrm>
              <a:prstGeom prst="rect">
                <a:avLst/>
              </a:prstGeom>
              <a:blipFill>
                <a:blip r:embed="rId7"/>
                <a:stretch>
                  <a:fillRect r="-26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20D58742-D19D-4E5E-AB7F-19575618BB95}"/>
              </a:ext>
            </a:extLst>
          </p:cNvPr>
          <p:cNvSpPr txBox="1"/>
          <p:nvPr/>
        </p:nvSpPr>
        <p:spPr>
          <a:xfrm>
            <a:off x="10289572" y="2122942"/>
            <a:ext cx="77074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>
                <a:solidFill>
                  <a:srgbClr val="000000"/>
                </a:solidFill>
                <a:latin typeface="+mj-lt"/>
              </a:rPr>
              <a:t>(1) </a:t>
            </a:r>
            <a:r>
              <a:rPr lang="en-US" sz="5200" dirty="0">
                <a:solidFill>
                  <a:srgbClr val="000000"/>
                </a:solidFill>
                <a:latin typeface="+mj-lt"/>
              </a:rPr>
              <a:t>Di </a:t>
            </a:r>
            <a:r>
              <a:rPr lang="en-US" sz="5200" err="1">
                <a:solidFill>
                  <a:srgbClr val="000000"/>
                </a:solidFill>
                <a:latin typeface="+mj-lt"/>
              </a:rPr>
              <a:t>chuyển</a:t>
            </a:r>
            <a:r>
              <a:rPr lang="en-US" sz="5200">
                <a:solidFill>
                  <a:srgbClr val="000000"/>
                </a:solidFill>
                <a:latin typeface="+mj-lt"/>
              </a:rPr>
              <a:t> về gốc </a:t>
            </a:r>
            <a:r>
              <a:rPr lang="en-US" sz="5200" dirty="0" err="1">
                <a:solidFill>
                  <a:srgbClr val="000000"/>
                </a:solidFill>
                <a:latin typeface="+mj-lt"/>
              </a:rPr>
              <a:t>tọa</a:t>
            </a:r>
            <a:r>
              <a:rPr lang="en-US" sz="5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+mj-lt"/>
              </a:rPr>
              <a:t>độ</a:t>
            </a:r>
            <a:endParaRPr lang="en-US" sz="5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7771AD-0D04-4978-A921-B897CA83B0F8}"/>
              </a:ext>
            </a:extLst>
          </p:cNvPr>
          <p:cNvSpPr txBox="1"/>
          <p:nvPr/>
        </p:nvSpPr>
        <p:spPr>
          <a:xfrm>
            <a:off x="10291848" y="4949916"/>
            <a:ext cx="52884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>
                <a:solidFill>
                  <a:srgbClr val="000000"/>
                </a:solidFill>
                <a:latin typeface="+mj-lt"/>
              </a:rPr>
              <a:t>(2) </a:t>
            </a:r>
            <a:r>
              <a:rPr lang="en-US" sz="5200" dirty="0">
                <a:solidFill>
                  <a:srgbClr val="000000"/>
                </a:solidFill>
                <a:latin typeface="+mj-lt"/>
              </a:rPr>
              <a:t>Quan </a:t>
            </a:r>
            <a:r>
              <a:rPr lang="en-US" sz="5200" dirty="0" err="1">
                <a:solidFill>
                  <a:srgbClr val="000000"/>
                </a:solidFill>
                <a:latin typeface="+mj-lt"/>
              </a:rPr>
              <a:t>hệ</a:t>
            </a:r>
            <a:r>
              <a:rPr lang="en-US" sz="5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+mj-lt"/>
              </a:rPr>
              <a:t>tọa</a:t>
            </a:r>
            <a:r>
              <a:rPr lang="en-US" sz="5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+mj-lt"/>
              </a:rPr>
              <a:t>độ</a:t>
            </a:r>
            <a:endParaRPr lang="en-US" sz="5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312750-F847-4CE9-99BD-3C6E33EE6716}"/>
              </a:ext>
            </a:extLst>
          </p:cNvPr>
          <p:cNvSpPr txBox="1"/>
          <p:nvPr/>
        </p:nvSpPr>
        <p:spPr>
          <a:xfrm>
            <a:off x="10206850" y="8206637"/>
            <a:ext cx="687386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>
                <a:solidFill>
                  <a:srgbClr val="000000"/>
                </a:solidFill>
                <a:latin typeface="+mj-lt"/>
              </a:rPr>
              <a:t>(3) </a:t>
            </a:r>
            <a:r>
              <a:rPr lang="en-US" sz="5200" dirty="0" err="1">
                <a:solidFill>
                  <a:srgbClr val="000000"/>
                </a:solidFill>
                <a:latin typeface="+mj-lt"/>
              </a:rPr>
              <a:t>Tính</a:t>
            </a:r>
            <a:r>
              <a:rPr lang="en-US" sz="5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200" err="1">
                <a:solidFill>
                  <a:srgbClr val="000000"/>
                </a:solidFill>
                <a:latin typeface="+mj-lt"/>
              </a:rPr>
              <a:t>tọa</a:t>
            </a:r>
            <a:r>
              <a:rPr lang="en-US" sz="5200">
                <a:solidFill>
                  <a:srgbClr val="000000"/>
                </a:solidFill>
                <a:latin typeface="+mj-lt"/>
              </a:rPr>
              <a:t> độ màn hình</a:t>
            </a:r>
            <a:endParaRPr lang="en-US" sz="52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910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223454" y="821828"/>
            <a:ext cx="9841156" cy="1015016"/>
            <a:chOff x="4223454" y="821828"/>
            <a:chExt cx="9841156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223454" y="821828"/>
              <a:ext cx="9841156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Kiến trúc liên hoàn sự kiện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8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29</a:t>
            </a:fld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DBFAD9-E79A-43BF-83C1-D22BC740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27" y="2611981"/>
            <a:ext cx="10942731" cy="1007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2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8137296" y="844888"/>
            <a:ext cx="7301358" cy="1133004"/>
            <a:chOff x="5493331" y="703840"/>
            <a:chExt cx="7301358" cy="11330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5493331" y="703840"/>
              <a:ext cx="7301358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Nội dung trình bày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3</a:t>
            </a:fld>
            <a:endParaRPr lang="en-US" sz="2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8DCD76-B6B4-466B-B49F-BD3F50FBB13F}"/>
              </a:ext>
            </a:extLst>
          </p:cNvPr>
          <p:cNvGrpSpPr/>
          <p:nvPr/>
        </p:nvGrpSpPr>
        <p:grpSpPr>
          <a:xfrm>
            <a:off x="6149265" y="2355675"/>
            <a:ext cx="12138733" cy="10356158"/>
            <a:chOff x="995338" y="1629044"/>
            <a:chExt cx="5807121" cy="49543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348C15-C7A9-4DDF-A20A-9A0B52F23F6C}"/>
                </a:ext>
              </a:extLst>
            </p:cNvPr>
            <p:cNvGrpSpPr/>
            <p:nvPr/>
          </p:nvGrpSpPr>
          <p:grpSpPr>
            <a:xfrm>
              <a:off x="995338" y="4725802"/>
              <a:ext cx="4488130" cy="1857586"/>
              <a:chOff x="995338" y="4725802"/>
              <a:chExt cx="4488130" cy="18575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9C54B7D-C3C9-443B-A0B6-2ECDAC3BDBE4}"/>
                  </a:ext>
                </a:extLst>
              </p:cNvPr>
              <p:cNvSpPr/>
              <p:nvPr/>
            </p:nvSpPr>
            <p:spPr>
              <a:xfrm>
                <a:off x="995338" y="4725802"/>
                <a:ext cx="822960" cy="82296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spc="-15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en-US" sz="4800" b="1" spc="-1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E8789A-CA30-4C97-B2C6-52FC407FE9CA}"/>
                  </a:ext>
                </a:extLst>
              </p:cNvPr>
              <p:cNvSpPr/>
              <p:nvPr/>
            </p:nvSpPr>
            <p:spPr>
              <a:xfrm>
                <a:off x="1990530" y="4955229"/>
                <a:ext cx="2976814" cy="397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800">
                    <a:solidFill>
                      <a:schemeClr val="tx2">
                        <a:lumMod val="50000"/>
                      </a:schemeClr>
                    </a:solidFill>
                    <a:latin typeface="+mj-lt"/>
                    <a:cs typeface="Arial" panose="020B0604020202020204" pitchFamily="34" charset="0"/>
                  </a:rPr>
                  <a:t>Ứng dụng thực tế</a:t>
                </a:r>
                <a:endParaRPr lang="en-US" sz="4800" dirty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56EBA16-DFF3-4841-8952-A2651E51527D}"/>
                  </a:ext>
                </a:extLst>
              </p:cNvPr>
              <p:cNvSpPr/>
              <p:nvPr/>
            </p:nvSpPr>
            <p:spPr>
              <a:xfrm>
                <a:off x="995338" y="5760428"/>
                <a:ext cx="822960" cy="822960"/>
              </a:xfrm>
              <a:prstGeom prst="ellipse">
                <a:avLst/>
              </a:prstGeom>
              <a:solidFill>
                <a:srgbClr val="C0392B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spc="-15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en-US" sz="4800" b="1" spc="-1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9721E7-2F1E-4524-8792-D25CCDBC5503}"/>
                  </a:ext>
                </a:extLst>
              </p:cNvPr>
              <p:cNvSpPr/>
              <p:nvPr/>
            </p:nvSpPr>
            <p:spPr>
              <a:xfrm>
                <a:off x="1990528" y="5989856"/>
                <a:ext cx="3492940" cy="397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800">
                    <a:solidFill>
                      <a:schemeClr val="tx2">
                        <a:lumMod val="50000"/>
                      </a:schemeClr>
                    </a:solidFill>
                    <a:latin typeface="+mj-lt"/>
                    <a:cs typeface="Arial" panose="020B0604020202020204" pitchFamily="34" charset="0"/>
                  </a:rPr>
                  <a:t>Kết luận và h</a:t>
                </a:r>
                <a:r>
                  <a:rPr lang="vi-VN" sz="4800">
                    <a:solidFill>
                      <a:schemeClr val="tx2">
                        <a:lumMod val="50000"/>
                      </a:schemeClr>
                    </a:solidFill>
                    <a:latin typeface="+mj-lt"/>
                    <a:cs typeface="Arial" panose="020B0604020202020204" pitchFamily="34" charset="0"/>
                  </a:rPr>
                  <a:t>ư</a:t>
                </a:r>
                <a:r>
                  <a:rPr lang="en-US" sz="4800">
                    <a:solidFill>
                      <a:schemeClr val="tx2">
                        <a:lumMod val="50000"/>
                      </a:schemeClr>
                    </a:solidFill>
                    <a:latin typeface="+mj-lt"/>
                    <a:cs typeface="Arial" panose="020B0604020202020204" pitchFamily="34" charset="0"/>
                  </a:rPr>
                  <a:t>ớng phát triển </a:t>
                </a:r>
                <a:endParaRPr lang="en-US" sz="4800" dirty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246E48-26B6-4611-A572-44F97FCF4D80}"/>
                </a:ext>
              </a:extLst>
            </p:cNvPr>
            <p:cNvGrpSpPr/>
            <p:nvPr/>
          </p:nvGrpSpPr>
          <p:grpSpPr>
            <a:xfrm>
              <a:off x="995338" y="3712360"/>
              <a:ext cx="5807121" cy="822960"/>
              <a:chOff x="995338" y="3696772"/>
              <a:chExt cx="5807121" cy="82296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4C5D8E3-D8F7-442E-9383-F0B21B321971}"/>
                  </a:ext>
                </a:extLst>
              </p:cNvPr>
              <p:cNvSpPr/>
              <p:nvPr/>
            </p:nvSpPr>
            <p:spPr>
              <a:xfrm>
                <a:off x="995338" y="3696772"/>
                <a:ext cx="822960" cy="822960"/>
              </a:xfrm>
              <a:prstGeom prst="ellipse">
                <a:avLst/>
              </a:prstGeom>
              <a:solidFill>
                <a:srgbClr val="B3D236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spc="-15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4800" b="1" spc="-1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422FC-D38B-46E6-BF2F-E47C00FB2710}"/>
                  </a:ext>
                </a:extLst>
              </p:cNvPr>
              <p:cNvSpPr/>
              <p:nvPr/>
            </p:nvSpPr>
            <p:spPr>
              <a:xfrm>
                <a:off x="1990529" y="3940312"/>
                <a:ext cx="4811930" cy="397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800">
                    <a:solidFill>
                      <a:schemeClr val="tx2">
                        <a:lumMod val="50000"/>
                      </a:schemeClr>
                    </a:solidFill>
                    <a:latin typeface="+mj-lt"/>
                    <a:cs typeface="Arial" panose="020B0604020202020204" pitchFamily="34" charset="0"/>
                  </a:rPr>
                  <a:t>Các vấn đề và giải pháp về kỹ thuật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31D6096-3061-41FB-83B9-49CD4C7C0FBB}"/>
                </a:ext>
              </a:extLst>
            </p:cNvPr>
            <p:cNvGrpSpPr/>
            <p:nvPr/>
          </p:nvGrpSpPr>
          <p:grpSpPr>
            <a:xfrm>
              <a:off x="995338" y="2670704"/>
              <a:ext cx="5807121" cy="822960"/>
              <a:chOff x="995338" y="2662346"/>
              <a:chExt cx="5807121" cy="8229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A2C0786-EFBF-4C03-9E4E-4082996FB8D7}"/>
                  </a:ext>
                </a:extLst>
              </p:cNvPr>
              <p:cNvSpPr/>
              <p:nvPr/>
            </p:nvSpPr>
            <p:spPr>
              <a:xfrm>
                <a:off x="995338" y="2662346"/>
                <a:ext cx="822960" cy="8229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spc="-15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4800" b="1" spc="-1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D8FC6E-B158-4594-83BA-67C489D316E5}"/>
                  </a:ext>
                </a:extLst>
              </p:cNvPr>
              <p:cNvSpPr/>
              <p:nvPr/>
            </p:nvSpPr>
            <p:spPr>
              <a:xfrm>
                <a:off x="1990528" y="2877660"/>
                <a:ext cx="4811931" cy="397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800">
                    <a:solidFill>
                      <a:schemeClr val="tx2">
                        <a:lumMod val="50000"/>
                      </a:schemeClr>
                    </a:solidFill>
                    <a:latin typeface="+mj-lt"/>
                    <a:cs typeface="Arial" panose="020B0604020202020204" pitchFamily="34" charset="0"/>
                  </a:rPr>
                  <a:t>Các công trình nghiên cứu trên thế giới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6D3BB3-7980-4181-B28F-0B526F39B887}"/>
                </a:ext>
              </a:extLst>
            </p:cNvPr>
            <p:cNvGrpSpPr/>
            <p:nvPr/>
          </p:nvGrpSpPr>
          <p:grpSpPr>
            <a:xfrm>
              <a:off x="995338" y="1629044"/>
              <a:ext cx="3972006" cy="822960"/>
              <a:chOff x="995338" y="1629044"/>
              <a:chExt cx="3972006" cy="82296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AE1EC09-39E9-4C35-BBE7-5A4A064DAF1C}"/>
                  </a:ext>
                </a:extLst>
              </p:cNvPr>
              <p:cNvSpPr/>
              <p:nvPr/>
            </p:nvSpPr>
            <p:spPr>
              <a:xfrm>
                <a:off x="995338" y="1629044"/>
                <a:ext cx="822960" cy="822960"/>
              </a:xfrm>
              <a:prstGeom prst="ellipse">
                <a:avLst/>
              </a:prstGeom>
              <a:solidFill>
                <a:srgbClr val="00BBD6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spc="-15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4800" b="1" spc="-1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7D0F237-DEE6-4A3E-AFE2-33976F967910}"/>
                  </a:ext>
                </a:extLst>
              </p:cNvPr>
              <p:cNvSpPr/>
              <p:nvPr/>
            </p:nvSpPr>
            <p:spPr>
              <a:xfrm>
                <a:off x="1990530" y="1823542"/>
                <a:ext cx="2976814" cy="397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800">
                    <a:solidFill>
                      <a:schemeClr val="tx2">
                        <a:lumMod val="50000"/>
                      </a:schemeClr>
                    </a:solidFill>
                    <a:latin typeface="+mj-lt"/>
                    <a:cs typeface="Arial" panose="020B0604020202020204" pitchFamily="34" charset="0"/>
                  </a:rPr>
                  <a:t>Giới thiệu chung</a:t>
                </a:r>
                <a:endParaRPr lang="en-US" sz="4800" dirty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AF95A30-45BC-4881-BEC9-A4973D431AC5}"/>
              </a:ext>
            </a:extLst>
          </p:cNvPr>
          <p:cNvSpPr/>
          <p:nvPr/>
        </p:nvSpPr>
        <p:spPr>
          <a:xfrm>
            <a:off x="0" y="0"/>
            <a:ext cx="5486400" cy="1371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pic>
        <p:nvPicPr>
          <p:cNvPr id="21" name="Picture 20" descr="A picture containing LEGO&#10;&#10;Description generated with high confidence">
            <a:extLst>
              <a:ext uri="{FF2B5EF4-FFF2-40B4-BE49-F238E27FC236}">
                <a16:creationId xmlns:a16="http://schemas.microsoft.com/office/drawing/2014/main" id="{1A231D68-70D9-4C9D-84C1-AD723B713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52" y="4375706"/>
            <a:ext cx="4540295" cy="39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3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223454" y="821828"/>
            <a:ext cx="9841156" cy="1015016"/>
            <a:chOff x="4223454" y="821828"/>
            <a:chExt cx="9841156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223454" y="821828"/>
              <a:ext cx="9841156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6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Kiến trúc liên hoàn sự kiện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400" smtClean="0"/>
              <a:t>30</a:t>
            </a:fld>
            <a:endParaRPr lang="en-US" sz="2400"/>
          </a:p>
        </p:txBody>
      </p:sp>
      <p:pic>
        <p:nvPicPr>
          <p:cNvPr id="14" name="event_system">
            <a:hlinkClick r:id="" action="ppaction://media"/>
            <a:extLst>
              <a:ext uri="{FF2B5EF4-FFF2-40B4-BE49-F238E27FC236}">
                <a16:creationId xmlns:a16="http://schemas.microsoft.com/office/drawing/2014/main" id="{8325F501-DE56-4987-AE48-8688D5E5E9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930" r="2642"/>
          <a:stretch/>
        </p:blipFill>
        <p:spPr>
          <a:xfrm>
            <a:off x="406031" y="2222358"/>
            <a:ext cx="8221352" cy="636323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EF36B3C-189D-449F-8B7E-7A47FDD0B097}"/>
              </a:ext>
            </a:extLst>
          </p:cNvPr>
          <p:cNvSpPr/>
          <p:nvPr/>
        </p:nvSpPr>
        <p:spPr>
          <a:xfrm>
            <a:off x="7647867" y="9121033"/>
            <a:ext cx="7058733" cy="3719384"/>
          </a:xfrm>
          <a:prstGeom prst="ellipse">
            <a:avLst/>
          </a:prstGeom>
          <a:solidFill>
            <a:schemeClr val="bg1"/>
          </a:solidFill>
          <a:ln w="12382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43722"/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9C710DB-1019-4C39-BCDF-B126D9D2A3EC}"/>
              </a:ext>
            </a:extLst>
          </p:cNvPr>
          <p:cNvSpPr/>
          <p:nvPr/>
        </p:nvSpPr>
        <p:spPr>
          <a:xfrm rot="21145945">
            <a:off x="10141084" y="8967325"/>
            <a:ext cx="331702" cy="436672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43722"/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A719EBE-66DC-41EB-A842-E80EFF217C57}"/>
              </a:ext>
            </a:extLst>
          </p:cNvPr>
          <p:cNvSpPr/>
          <p:nvPr/>
        </p:nvSpPr>
        <p:spPr>
          <a:xfrm rot="8235256">
            <a:off x="13708526" y="11952718"/>
            <a:ext cx="331702" cy="436672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43722"/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8700C62-646F-4E26-8A16-E96FECDB250E}"/>
              </a:ext>
            </a:extLst>
          </p:cNvPr>
          <p:cNvSpPr/>
          <p:nvPr/>
        </p:nvSpPr>
        <p:spPr>
          <a:xfrm rot="13787752">
            <a:off x="7678513" y="11412200"/>
            <a:ext cx="331702" cy="436672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43722"/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618C56-2226-4C55-A4F5-4B9859E83955}"/>
              </a:ext>
            </a:extLst>
          </p:cNvPr>
          <p:cNvGrpSpPr/>
          <p:nvPr/>
        </p:nvGrpSpPr>
        <p:grpSpPr>
          <a:xfrm>
            <a:off x="2036570" y="9562990"/>
            <a:ext cx="4129295" cy="2523441"/>
            <a:chOff x="3104380" y="9675030"/>
            <a:chExt cx="4129295" cy="252344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8E1705-0489-4BD5-B22C-F25B9DF25543}"/>
                </a:ext>
              </a:extLst>
            </p:cNvPr>
            <p:cNvSpPr/>
            <p:nvPr/>
          </p:nvSpPr>
          <p:spPr>
            <a:xfrm>
              <a:off x="3130561" y="9675030"/>
              <a:ext cx="4103114" cy="2523441"/>
            </a:xfrm>
            <a:prstGeom prst="ellipse">
              <a:avLst/>
            </a:prstGeom>
            <a:solidFill>
              <a:schemeClr val="bg1"/>
            </a:solidFill>
            <a:ln w="12382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3722"/>
              <a:endParaRPr lang="en-US" sz="440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446F79-0959-48A9-8B95-D80CFA776EC9}"/>
                </a:ext>
              </a:extLst>
            </p:cNvPr>
            <p:cNvSpPr txBox="1"/>
            <p:nvPr/>
          </p:nvSpPr>
          <p:spPr>
            <a:xfrm>
              <a:off x="3104380" y="10243833"/>
              <a:ext cx="401774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43722"/>
              <a:r>
                <a:rPr lang="en-US" sz="5200" dirty="0">
                  <a:solidFill>
                    <a:srgbClr val="000000"/>
                  </a:solidFill>
                  <a:latin typeface="+mj-lt"/>
                </a:rPr>
                <a:t>Frames Update Loop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7E16D22-2B34-45B9-817F-716796CB5BB2}"/>
              </a:ext>
            </a:extLst>
          </p:cNvPr>
          <p:cNvSpPr txBox="1"/>
          <p:nvPr/>
        </p:nvSpPr>
        <p:spPr>
          <a:xfrm rot="20005122">
            <a:off x="7299388" y="9192488"/>
            <a:ext cx="3282084" cy="76944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11116"/>
              </a:avLst>
            </a:prstTxWarp>
            <a:spAutoFit/>
          </a:bodyPr>
          <a:lstStyle/>
          <a:p>
            <a:pPr algn="ctr" defTabSz="543722"/>
            <a:r>
              <a:rPr lang="en-US" sz="4400" dirty="0">
                <a:solidFill>
                  <a:srgbClr val="000000"/>
                </a:solidFill>
                <a:latin typeface="+mj-lt"/>
              </a:rPr>
              <a:t>Active Event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8459D-5C56-42C6-B987-F39843A61A02}"/>
              </a:ext>
            </a:extLst>
          </p:cNvPr>
          <p:cNvSpPr txBox="1"/>
          <p:nvPr/>
        </p:nvSpPr>
        <p:spPr>
          <a:xfrm rot="1836624">
            <a:off x="6931956" y="11174867"/>
            <a:ext cx="2890879" cy="144655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403462"/>
              </a:avLst>
            </a:prstTxWarp>
            <a:spAutoFit/>
          </a:bodyPr>
          <a:lstStyle/>
          <a:p>
            <a:pPr algn="ctr" defTabSz="543722"/>
            <a:r>
              <a:rPr lang="en-US" sz="4400">
                <a:solidFill>
                  <a:srgbClr val="000000"/>
                </a:solidFill>
                <a:latin typeface="+mj-lt"/>
              </a:rPr>
              <a:t>Update </a:t>
            </a:r>
          </a:p>
          <a:p>
            <a:pPr algn="ctr" defTabSz="543722"/>
            <a:r>
              <a:rPr lang="en-US" sz="4400">
                <a:solidFill>
                  <a:srgbClr val="000000"/>
                </a:solidFill>
                <a:latin typeface="+mj-lt"/>
              </a:rPr>
              <a:t>Scenario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EF399-2092-4A40-BC18-7DB972AEA776}"/>
              </a:ext>
            </a:extLst>
          </p:cNvPr>
          <p:cNvSpPr/>
          <p:nvPr/>
        </p:nvSpPr>
        <p:spPr>
          <a:xfrm>
            <a:off x="5834872" y="10131793"/>
            <a:ext cx="4103113" cy="139394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3722"/>
            <a:r>
              <a:rPr lang="en-US" sz="5200">
                <a:solidFill>
                  <a:srgbClr val="FFFFFF"/>
                </a:solidFill>
              </a:rPr>
              <a:t>Pre-Condition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9C5F1-A248-49D6-A4C1-76A66E0DDD43}"/>
              </a:ext>
            </a:extLst>
          </p:cNvPr>
          <p:cNvSpPr/>
          <p:nvPr/>
        </p:nvSpPr>
        <p:spPr>
          <a:xfrm>
            <a:off x="10422433" y="8581446"/>
            <a:ext cx="2476501" cy="133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3722"/>
            <a:r>
              <a:rPr lang="en-US" sz="5200">
                <a:solidFill>
                  <a:srgbClr val="FFFFFF"/>
                </a:solidFill>
              </a:rPr>
              <a:t>Action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0FB3D9-05CA-4B9C-A6EF-E338CDE97FCD}"/>
              </a:ext>
            </a:extLst>
          </p:cNvPr>
          <p:cNvSpPr/>
          <p:nvPr/>
        </p:nvSpPr>
        <p:spPr>
          <a:xfrm>
            <a:off x="9375667" y="12042358"/>
            <a:ext cx="4395506" cy="133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3722"/>
            <a:r>
              <a:rPr lang="en-US" sz="5200">
                <a:solidFill>
                  <a:srgbClr val="FFFFFF"/>
                </a:solidFill>
              </a:rPr>
              <a:t>Post-Action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E8BA2A0-8BA7-45ED-8D05-2825BA4A8B36}"/>
              </a:ext>
            </a:extLst>
          </p:cNvPr>
          <p:cNvSpPr/>
          <p:nvPr/>
        </p:nvSpPr>
        <p:spPr>
          <a:xfrm rot="9754017">
            <a:off x="5571517" y="9907209"/>
            <a:ext cx="331702" cy="436672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43722"/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D1909-9F0C-413F-9AB6-84FDC3754C82}"/>
              </a:ext>
            </a:extLst>
          </p:cNvPr>
          <p:cNvSpPr txBox="1"/>
          <p:nvPr/>
        </p:nvSpPr>
        <p:spPr>
          <a:xfrm>
            <a:off x="8917747" y="3228255"/>
            <a:ext cx="841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Click hộp </a:t>
            </a:r>
            <a:r>
              <a:rPr lang="en-US" sz="5200" b="1">
                <a:solidFill>
                  <a:schemeClr val="tx2">
                    <a:lumMod val="50000"/>
                  </a:schemeClr>
                </a:solidFill>
              </a:rPr>
              <a:t>bất kì </a:t>
            </a:r>
            <a:r>
              <a:rPr lang="en-US" sz="520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 Hiện </a:t>
            </a:r>
            <a:r>
              <a:rPr lang="en-US" sz="5200" b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menu</a:t>
            </a:r>
            <a:endParaRPr lang="en-US" sz="5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89AC25-2D49-4C00-A75E-3196ACFEA258}"/>
              </a:ext>
            </a:extLst>
          </p:cNvPr>
          <p:cNvSpPr txBox="1"/>
          <p:nvPr/>
        </p:nvSpPr>
        <p:spPr>
          <a:xfrm>
            <a:off x="8879646" y="4705259"/>
            <a:ext cx="43410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</a:rPr>
              <a:t>Click hộp </a:t>
            </a:r>
            <a:r>
              <a:rPr lang="en-US" sz="5200" b="1">
                <a:solidFill>
                  <a:schemeClr val="accent6"/>
                </a:solidFill>
              </a:rPr>
              <a:t>xanh</a:t>
            </a:r>
          </a:p>
          <a:p>
            <a:r>
              <a:rPr lang="en-US" sz="520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Click hộp </a:t>
            </a:r>
            <a:r>
              <a:rPr lang="en-US" sz="5200" b="1">
                <a:solidFill>
                  <a:srgbClr val="7030A0"/>
                </a:solidFill>
                <a:sym typeface="Wingdings" panose="05000000000000000000" pitchFamily="2" charset="2"/>
              </a:rPr>
              <a:t>tím</a:t>
            </a:r>
            <a:r>
              <a:rPr lang="en-US" sz="520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	</a:t>
            </a:r>
            <a:endParaRPr lang="en-US" sz="52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55622-64F1-4459-BAE1-15890ED36249}"/>
              </a:ext>
            </a:extLst>
          </p:cNvPr>
          <p:cNvSpPr/>
          <p:nvPr/>
        </p:nvSpPr>
        <p:spPr>
          <a:xfrm>
            <a:off x="13322075" y="5196195"/>
            <a:ext cx="492782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20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 Hiện hộp </a:t>
            </a:r>
            <a:r>
              <a:rPr lang="en-US" sz="5200" b="1">
                <a:solidFill>
                  <a:srgbClr val="FFC000"/>
                </a:solidFill>
                <a:sym typeface="Wingdings" panose="05000000000000000000" pitchFamily="2" charset="2"/>
              </a:rPr>
              <a:t>vàng</a:t>
            </a:r>
            <a:endParaRPr lang="en-US" sz="5200" b="1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8D15C0EB-54D9-4ADE-803F-7E92D1AE0659}"/>
              </a:ext>
            </a:extLst>
          </p:cNvPr>
          <p:cNvSpPr/>
          <p:nvPr/>
        </p:nvSpPr>
        <p:spPr>
          <a:xfrm>
            <a:off x="13007370" y="4864731"/>
            <a:ext cx="195453" cy="1383488"/>
          </a:xfrm>
          <a:prstGeom prst="rightBrac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5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31</a:t>
            </a:fld>
            <a:endParaRPr lang="en-US" sz="2800"/>
          </a:p>
        </p:txBody>
      </p:sp>
      <p:sp>
        <p:nvSpPr>
          <p:cNvPr id="8" name="Shape 81">
            <a:extLst>
              <a:ext uri="{FF2B5EF4-FFF2-40B4-BE49-F238E27FC236}">
                <a16:creationId xmlns:a16="http://schemas.microsoft.com/office/drawing/2014/main" id="{6072E3B8-58AA-4BD6-AC73-402261FE894F}"/>
              </a:ext>
            </a:extLst>
          </p:cNvPr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7444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4887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233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49779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3722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24671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211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9955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Shape 82">
            <a:extLst>
              <a:ext uri="{FF2B5EF4-FFF2-40B4-BE49-F238E27FC236}">
                <a16:creationId xmlns:a16="http://schemas.microsoft.com/office/drawing/2014/main" id="{1A4AB259-3C30-47F6-83EB-17E738E0752B}"/>
              </a:ext>
            </a:extLst>
          </p:cNvPr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84">
            <a:extLst>
              <a:ext uri="{FF2B5EF4-FFF2-40B4-BE49-F238E27FC236}">
                <a16:creationId xmlns:a16="http://schemas.microsoft.com/office/drawing/2014/main" id="{7F54F78C-B5C2-4970-A3D6-F3CBD4931F47}"/>
              </a:ext>
            </a:extLst>
          </p:cNvPr>
          <p:cNvSpPr/>
          <p:nvPr/>
        </p:nvSpPr>
        <p:spPr>
          <a:xfrm>
            <a:off x="2109140" y="2792183"/>
            <a:ext cx="12727731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Ứng dụng thực tế</a:t>
            </a:r>
            <a:endParaRPr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9" name="Shape 82">
            <a:extLst>
              <a:ext uri="{FF2B5EF4-FFF2-40B4-BE49-F238E27FC236}">
                <a16:creationId xmlns:a16="http://schemas.microsoft.com/office/drawing/2014/main" id="{F1F5694A-B772-431D-9F00-5A563C9FCC31}"/>
              </a:ext>
            </a:extLst>
          </p:cNvPr>
          <p:cNvSpPr/>
          <p:nvPr/>
        </p:nvSpPr>
        <p:spPr>
          <a:xfrm flipH="1">
            <a:off x="16965355" y="1143696"/>
            <a:ext cx="2603275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8" name="Group 89">
            <a:extLst>
              <a:ext uri="{FF2B5EF4-FFF2-40B4-BE49-F238E27FC236}">
                <a16:creationId xmlns:a16="http://schemas.microsoft.com/office/drawing/2014/main" id="{32FB4E0F-9A7A-4745-A2F2-25F41D6B1699}"/>
              </a:ext>
            </a:extLst>
          </p:cNvPr>
          <p:cNvGrpSpPr/>
          <p:nvPr/>
        </p:nvGrpSpPr>
        <p:grpSpPr>
          <a:xfrm>
            <a:off x="2163066" y="7384038"/>
            <a:ext cx="5829095" cy="828086"/>
            <a:chOff x="0" y="0"/>
            <a:chExt cx="5829095" cy="828086"/>
          </a:xfrm>
        </p:grpSpPr>
        <p:sp>
          <p:nvSpPr>
            <p:cNvPr id="31" name="Shape 86">
              <a:extLst>
                <a:ext uri="{FF2B5EF4-FFF2-40B4-BE49-F238E27FC236}">
                  <a16:creationId xmlns:a16="http://schemas.microsoft.com/office/drawing/2014/main" id="{A216CAC6-8245-4E33-8C05-CB158961F91E}"/>
                </a:ext>
              </a:extLst>
            </p:cNvPr>
            <p:cNvSpPr/>
            <p:nvPr/>
          </p:nvSpPr>
          <p:spPr>
            <a:xfrm>
              <a:off x="0" y="0"/>
              <a:ext cx="828086" cy="828086"/>
            </a:xfrm>
            <a:prstGeom prst="ellipse">
              <a:avLst/>
            </a:prstGeom>
            <a:solidFill>
              <a:srgbClr val="F56C2E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5200" b="1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sz="5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2" name="Shape 88">
              <a:extLst>
                <a:ext uri="{FF2B5EF4-FFF2-40B4-BE49-F238E27FC236}">
                  <a16:creationId xmlns:a16="http://schemas.microsoft.com/office/drawing/2014/main" id="{C36BA265-AEB2-483B-A23B-3D764E6E96EA}"/>
                </a:ext>
              </a:extLst>
            </p:cNvPr>
            <p:cNvSpPr/>
            <p:nvPr/>
          </p:nvSpPr>
          <p:spPr>
            <a:xfrm>
              <a:off x="1141914" y="28925"/>
              <a:ext cx="4687181" cy="7331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Hệ thống bản đồ</a:t>
              </a:r>
              <a:endParaRPr sz="520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DEF2B-BDF9-4F7B-A71A-7C73D30514C8}"/>
              </a:ext>
            </a:extLst>
          </p:cNvPr>
          <p:cNvGrpSpPr/>
          <p:nvPr/>
        </p:nvGrpSpPr>
        <p:grpSpPr>
          <a:xfrm>
            <a:off x="2163066" y="9437850"/>
            <a:ext cx="7885748" cy="828086"/>
            <a:chOff x="1021151" y="9437850"/>
            <a:chExt cx="7885748" cy="828086"/>
          </a:xfrm>
        </p:grpSpPr>
        <p:sp>
          <p:nvSpPr>
            <p:cNvPr id="35" name="Shape 91">
              <a:extLst>
                <a:ext uri="{FF2B5EF4-FFF2-40B4-BE49-F238E27FC236}">
                  <a16:creationId xmlns:a16="http://schemas.microsoft.com/office/drawing/2014/main" id="{0BA6BA90-E5E5-4245-851D-A8BE11046FB0}"/>
                </a:ext>
              </a:extLst>
            </p:cNvPr>
            <p:cNvSpPr/>
            <p:nvPr/>
          </p:nvSpPr>
          <p:spPr>
            <a:xfrm>
              <a:off x="1021151" y="9437850"/>
              <a:ext cx="828086" cy="828086"/>
            </a:xfrm>
            <a:prstGeom prst="ellipse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5200" b="1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sz="5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6" name="Shape 92">
              <a:extLst>
                <a:ext uri="{FF2B5EF4-FFF2-40B4-BE49-F238E27FC236}">
                  <a16:creationId xmlns:a16="http://schemas.microsoft.com/office/drawing/2014/main" id="{3743CF50-5104-467D-BE65-2722A1B457FE}"/>
                </a:ext>
              </a:extLst>
            </p:cNvPr>
            <p:cNvSpPr/>
            <p:nvPr/>
          </p:nvSpPr>
          <p:spPr>
            <a:xfrm>
              <a:off x="2163065" y="9466775"/>
              <a:ext cx="6743834" cy="73314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Hệ thống chia sẻ dữ liệu</a:t>
              </a:r>
              <a:endParaRPr sz="520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Shape 83">
            <a:extLst>
              <a:ext uri="{FF2B5EF4-FFF2-40B4-BE49-F238E27FC236}">
                <a16:creationId xmlns:a16="http://schemas.microsoft.com/office/drawing/2014/main" id="{A61D6E05-6637-4DBF-A930-D23DAA29844E}"/>
              </a:ext>
            </a:extLst>
          </p:cNvPr>
          <p:cNvSpPr/>
          <p:nvPr/>
        </p:nvSpPr>
        <p:spPr>
          <a:xfrm>
            <a:off x="2314205" y="2021388"/>
            <a:ext cx="3878924" cy="7232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sz="4200">
                <a:solidFill>
                  <a:schemeClr val="tx1">
                    <a:lumMod val="75000"/>
                  </a:schemeClr>
                </a:solidFill>
              </a:rPr>
              <a:t>Phần IV</a:t>
            </a:r>
            <a:endParaRPr sz="42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3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894308" y="733337"/>
            <a:ext cx="8499442" cy="1103507"/>
            <a:chOff x="4894308" y="733337"/>
            <a:chExt cx="8499442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894308" y="733337"/>
              <a:ext cx="8499442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Demo hệ thống bản đồ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8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32</a:t>
            </a:fld>
            <a:endParaRPr lang="en-US" sz="2800"/>
          </a:p>
        </p:txBody>
      </p:sp>
      <p:pic>
        <p:nvPicPr>
          <p:cNvPr id="5" name="TrafficMap">
            <a:hlinkClick r:id="" action="ppaction://media"/>
            <a:extLst>
              <a:ext uri="{FF2B5EF4-FFF2-40B4-BE49-F238E27FC236}">
                <a16:creationId xmlns:a16="http://schemas.microsoft.com/office/drawing/2014/main" id="{5F38621F-33DF-49E9-B710-4241942046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80" y="2215661"/>
            <a:ext cx="18276220" cy="102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059154" y="792331"/>
            <a:ext cx="10169772" cy="1044513"/>
            <a:chOff x="4059154" y="792331"/>
            <a:chExt cx="10169772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059154" y="792331"/>
              <a:ext cx="10169772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Chức năng hệ thống bản đồ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33</a:t>
            </a:fld>
            <a:endParaRPr lang="en-US" sz="2800"/>
          </a:p>
        </p:txBody>
      </p:sp>
      <p:sp>
        <p:nvSpPr>
          <p:cNvPr id="8" name="Shape 308">
            <a:extLst>
              <a:ext uri="{FF2B5EF4-FFF2-40B4-BE49-F238E27FC236}">
                <a16:creationId xmlns:a16="http://schemas.microsoft.com/office/drawing/2014/main" id="{3BC5FDFE-4020-4E23-8E78-971EB94B90B9}"/>
              </a:ext>
            </a:extLst>
          </p:cNvPr>
          <p:cNvSpPr/>
          <p:nvPr/>
        </p:nvSpPr>
        <p:spPr>
          <a:xfrm>
            <a:off x="0" y="2454449"/>
            <a:ext cx="18318390" cy="9884947"/>
          </a:xfrm>
          <a:prstGeom prst="rect">
            <a:avLst/>
          </a:prstGeom>
          <a:solidFill>
            <a:srgbClr val="404049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227F-6E31-4F93-9890-97678DB8850B}"/>
              </a:ext>
            </a:extLst>
          </p:cNvPr>
          <p:cNvGrpSpPr/>
          <p:nvPr/>
        </p:nvGrpSpPr>
        <p:grpSpPr>
          <a:xfrm>
            <a:off x="6564113" y="2421525"/>
            <a:ext cx="5190164" cy="9786314"/>
            <a:chOff x="6521050" y="2553083"/>
            <a:chExt cx="5190164" cy="9786314"/>
          </a:xfrm>
        </p:grpSpPr>
        <p:sp>
          <p:nvSpPr>
            <p:cNvPr id="9" name="Shape 309">
              <a:extLst>
                <a:ext uri="{FF2B5EF4-FFF2-40B4-BE49-F238E27FC236}">
                  <a16:creationId xmlns:a16="http://schemas.microsoft.com/office/drawing/2014/main" id="{004FC0DA-1FAD-41E3-8261-58914C6974F8}"/>
                </a:ext>
              </a:extLst>
            </p:cNvPr>
            <p:cNvSpPr/>
            <p:nvPr/>
          </p:nvSpPr>
          <p:spPr>
            <a:xfrm>
              <a:off x="7099720" y="3776348"/>
              <a:ext cx="4032824" cy="7365184"/>
            </a:xfrm>
            <a:prstGeom prst="rect">
              <a:avLst/>
            </a:prstGeom>
            <a:solidFill>
              <a:srgbClr val="A6AAA9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10" name="Phone_gold.png">
              <a:extLst>
                <a:ext uri="{FF2B5EF4-FFF2-40B4-BE49-F238E27FC236}">
                  <a16:creationId xmlns:a16="http://schemas.microsoft.com/office/drawing/2014/main" id="{A80C9B40-EBA9-4922-B335-AFCC6FA3E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521050" y="2553083"/>
              <a:ext cx="5190164" cy="9786314"/>
            </a:xfrm>
            <a:prstGeom prst="rect">
              <a:avLst/>
            </a:prstGeom>
            <a:ln w="3175">
              <a:miter lim="400000"/>
            </a:ln>
          </p:spPr>
        </p:pic>
      </p:grpSp>
      <p:sp>
        <p:nvSpPr>
          <p:cNvPr id="12" name="Shape 312">
            <a:extLst>
              <a:ext uri="{FF2B5EF4-FFF2-40B4-BE49-F238E27FC236}">
                <a16:creationId xmlns:a16="http://schemas.microsoft.com/office/drawing/2014/main" id="{E5233E18-8666-4A42-B7F1-E554D575C903}"/>
              </a:ext>
            </a:extLst>
          </p:cNvPr>
          <p:cNvSpPr/>
          <p:nvPr/>
        </p:nvSpPr>
        <p:spPr>
          <a:xfrm>
            <a:off x="568401" y="3886045"/>
            <a:ext cx="914400" cy="914400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400" b="1"/>
              <a:t>1</a:t>
            </a:r>
            <a:endParaRPr b="1"/>
          </a:p>
        </p:txBody>
      </p:sp>
      <p:sp>
        <p:nvSpPr>
          <p:cNvPr id="13" name="Shape 313">
            <a:extLst>
              <a:ext uri="{FF2B5EF4-FFF2-40B4-BE49-F238E27FC236}">
                <a16:creationId xmlns:a16="http://schemas.microsoft.com/office/drawing/2014/main" id="{329149FB-DFC3-43AD-94AE-D885D2D19891}"/>
              </a:ext>
            </a:extLst>
          </p:cNvPr>
          <p:cNvSpPr/>
          <p:nvPr/>
        </p:nvSpPr>
        <p:spPr>
          <a:xfrm>
            <a:off x="1684041" y="3933511"/>
            <a:ext cx="4900924" cy="12735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800"/>
              <a:t>Xem thông tin chi tiết tại địa điểm</a:t>
            </a:r>
            <a:endParaRPr sz="4800"/>
          </a:p>
        </p:txBody>
      </p:sp>
      <p:sp>
        <p:nvSpPr>
          <p:cNvPr id="15" name="Shape 315">
            <a:extLst>
              <a:ext uri="{FF2B5EF4-FFF2-40B4-BE49-F238E27FC236}">
                <a16:creationId xmlns:a16="http://schemas.microsoft.com/office/drawing/2014/main" id="{46B702B4-7ADC-4A99-AA1F-BA0CD8D980BF}"/>
              </a:ext>
            </a:extLst>
          </p:cNvPr>
          <p:cNvSpPr/>
          <p:nvPr/>
        </p:nvSpPr>
        <p:spPr>
          <a:xfrm>
            <a:off x="590912" y="6982879"/>
            <a:ext cx="914400" cy="914400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400" b="1"/>
              <a:t>3</a:t>
            </a:r>
            <a:endParaRPr b="1"/>
          </a:p>
        </p:txBody>
      </p:sp>
      <p:sp>
        <p:nvSpPr>
          <p:cNvPr id="16" name="Shape 316">
            <a:extLst>
              <a:ext uri="{FF2B5EF4-FFF2-40B4-BE49-F238E27FC236}">
                <a16:creationId xmlns:a16="http://schemas.microsoft.com/office/drawing/2014/main" id="{3F3C9269-8B6D-467B-81A5-9054A4AACD19}"/>
              </a:ext>
            </a:extLst>
          </p:cNvPr>
          <p:cNvSpPr/>
          <p:nvPr/>
        </p:nvSpPr>
        <p:spPr>
          <a:xfrm>
            <a:off x="1684040" y="7018047"/>
            <a:ext cx="4615031" cy="18644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800"/>
              <a:t>Xem camera giao thông theo thời gian thực</a:t>
            </a:r>
            <a:endParaRPr sz="4800"/>
          </a:p>
        </p:txBody>
      </p:sp>
      <p:sp>
        <p:nvSpPr>
          <p:cNvPr id="20" name="Shape 320">
            <a:extLst>
              <a:ext uri="{FF2B5EF4-FFF2-40B4-BE49-F238E27FC236}">
                <a16:creationId xmlns:a16="http://schemas.microsoft.com/office/drawing/2014/main" id="{11775E4F-61B8-4F2D-BF77-78A78320FECC}"/>
              </a:ext>
            </a:extLst>
          </p:cNvPr>
          <p:cNvSpPr/>
          <p:nvPr/>
        </p:nvSpPr>
        <p:spPr>
          <a:xfrm>
            <a:off x="12200361" y="3983364"/>
            <a:ext cx="914400" cy="914400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400" b="1"/>
              <a:t>2</a:t>
            </a:r>
            <a:endParaRPr b="1"/>
          </a:p>
        </p:txBody>
      </p:sp>
      <p:sp>
        <p:nvSpPr>
          <p:cNvPr id="23" name="Shape 323">
            <a:extLst>
              <a:ext uri="{FF2B5EF4-FFF2-40B4-BE49-F238E27FC236}">
                <a16:creationId xmlns:a16="http://schemas.microsoft.com/office/drawing/2014/main" id="{216BE3AB-FE32-4885-B149-0CAC71EDF990}"/>
              </a:ext>
            </a:extLst>
          </p:cNvPr>
          <p:cNvSpPr/>
          <p:nvPr/>
        </p:nvSpPr>
        <p:spPr>
          <a:xfrm>
            <a:off x="12200361" y="7092522"/>
            <a:ext cx="914400" cy="914400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400" b="1"/>
              <a:t>4</a:t>
            </a:r>
            <a:endParaRPr b="1"/>
          </a:p>
        </p:txBody>
      </p:sp>
      <p:sp>
        <p:nvSpPr>
          <p:cNvPr id="27" name="Shape 313">
            <a:extLst>
              <a:ext uri="{FF2B5EF4-FFF2-40B4-BE49-F238E27FC236}">
                <a16:creationId xmlns:a16="http://schemas.microsoft.com/office/drawing/2014/main" id="{5D41211A-FA02-4DA9-A628-2AB5F01CCFAB}"/>
              </a:ext>
            </a:extLst>
          </p:cNvPr>
          <p:cNvSpPr/>
          <p:nvPr/>
        </p:nvSpPr>
        <p:spPr>
          <a:xfrm>
            <a:off x="13295176" y="6922237"/>
            <a:ext cx="4697855" cy="18644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800"/>
              <a:t>Thống kê dữ liệu trên tập điểm đã chọn</a:t>
            </a:r>
            <a:endParaRPr sz="4800"/>
          </a:p>
        </p:txBody>
      </p:sp>
      <p:sp>
        <p:nvSpPr>
          <p:cNvPr id="28" name="Shape 313">
            <a:extLst>
              <a:ext uri="{FF2B5EF4-FFF2-40B4-BE49-F238E27FC236}">
                <a16:creationId xmlns:a16="http://schemas.microsoft.com/office/drawing/2014/main" id="{F34781CE-40E8-4D09-AF8B-F4FBC2715ECE}"/>
              </a:ext>
            </a:extLst>
          </p:cNvPr>
          <p:cNvSpPr/>
          <p:nvPr/>
        </p:nvSpPr>
        <p:spPr>
          <a:xfrm>
            <a:off x="13295177" y="3933511"/>
            <a:ext cx="4983225" cy="12735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800"/>
              <a:t>Xem bản đồ Heat map</a:t>
            </a:r>
            <a:endParaRPr sz="4800"/>
          </a:p>
        </p:txBody>
      </p:sp>
      <p:sp>
        <p:nvSpPr>
          <p:cNvPr id="19" name="Shape 315">
            <a:extLst>
              <a:ext uri="{FF2B5EF4-FFF2-40B4-BE49-F238E27FC236}">
                <a16:creationId xmlns:a16="http://schemas.microsoft.com/office/drawing/2014/main" id="{34AD5E02-FC5D-4CFA-AFD2-27001144AAF9}"/>
              </a:ext>
            </a:extLst>
          </p:cNvPr>
          <p:cNvSpPr/>
          <p:nvPr/>
        </p:nvSpPr>
        <p:spPr>
          <a:xfrm>
            <a:off x="598724" y="9636633"/>
            <a:ext cx="914400" cy="914400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400" b="1"/>
              <a:t>5</a:t>
            </a:r>
            <a:endParaRPr b="1"/>
          </a:p>
        </p:txBody>
      </p:sp>
      <p:sp>
        <p:nvSpPr>
          <p:cNvPr id="21" name="Shape 316">
            <a:extLst>
              <a:ext uri="{FF2B5EF4-FFF2-40B4-BE49-F238E27FC236}">
                <a16:creationId xmlns:a16="http://schemas.microsoft.com/office/drawing/2014/main" id="{D211F8A6-9868-4F6E-940E-8A4F23652E39}"/>
              </a:ext>
            </a:extLst>
          </p:cNvPr>
          <p:cNvSpPr/>
          <p:nvPr/>
        </p:nvSpPr>
        <p:spPr>
          <a:xfrm>
            <a:off x="1691852" y="9745431"/>
            <a:ext cx="4615031" cy="12735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800"/>
              <a:t>Hỗ trợ 4 loại thao tác</a:t>
            </a:r>
            <a:endParaRPr sz="4800"/>
          </a:p>
        </p:txBody>
      </p:sp>
      <p:sp>
        <p:nvSpPr>
          <p:cNvPr id="22" name="Shape 312">
            <a:extLst>
              <a:ext uri="{FF2B5EF4-FFF2-40B4-BE49-F238E27FC236}">
                <a16:creationId xmlns:a16="http://schemas.microsoft.com/office/drawing/2014/main" id="{18512EF4-2FEE-4BF2-AA83-04EAB256D2F1}"/>
              </a:ext>
            </a:extLst>
          </p:cNvPr>
          <p:cNvSpPr/>
          <p:nvPr/>
        </p:nvSpPr>
        <p:spPr>
          <a:xfrm>
            <a:off x="12200360" y="9630978"/>
            <a:ext cx="914400" cy="914400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400" b="1"/>
              <a:t>6</a:t>
            </a:r>
            <a:endParaRPr b="1"/>
          </a:p>
        </p:txBody>
      </p:sp>
      <p:sp>
        <p:nvSpPr>
          <p:cNvPr id="24" name="Shape 313">
            <a:extLst>
              <a:ext uri="{FF2B5EF4-FFF2-40B4-BE49-F238E27FC236}">
                <a16:creationId xmlns:a16="http://schemas.microsoft.com/office/drawing/2014/main" id="{6E9F28EF-B516-49AA-B473-E5A8EAB83C91}"/>
              </a:ext>
            </a:extLst>
          </p:cNvPr>
          <p:cNvSpPr/>
          <p:nvPr/>
        </p:nvSpPr>
        <p:spPr>
          <a:xfrm>
            <a:off x="13316000" y="9678444"/>
            <a:ext cx="4900924" cy="12735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800"/>
              <a:t>Phóng to ảnh tại 1 địa điểm</a:t>
            </a:r>
            <a:endParaRPr sz="4800"/>
          </a:p>
        </p:txBody>
      </p:sp>
      <p:pic>
        <p:nvPicPr>
          <p:cNvPr id="11" name="MapMobile">
            <a:hlinkClick r:id="" action="ppaction://media"/>
            <a:extLst>
              <a:ext uri="{FF2B5EF4-FFF2-40B4-BE49-F238E27FC236}">
                <a16:creationId xmlns:a16="http://schemas.microsoft.com/office/drawing/2014/main" id="{C47700C7-A187-4A56-A57B-32607B12D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3103" y="3804764"/>
            <a:ext cx="3972257" cy="71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1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271007" y="792331"/>
            <a:ext cx="13746071" cy="1044513"/>
            <a:chOff x="2271007" y="792331"/>
            <a:chExt cx="13746071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271007" y="792331"/>
              <a:ext cx="13746071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Kiến trúc hệ thống hệ thống bản đồ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34</a:t>
            </a:fld>
            <a:endParaRPr lang="en-US" sz="2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18F57A-3F05-437C-96E5-82CA953136D3}"/>
              </a:ext>
            </a:extLst>
          </p:cNvPr>
          <p:cNvGrpSpPr/>
          <p:nvPr/>
        </p:nvGrpSpPr>
        <p:grpSpPr>
          <a:xfrm>
            <a:off x="1852117" y="4778635"/>
            <a:ext cx="14583768" cy="5988046"/>
            <a:chOff x="52354" y="40432"/>
            <a:chExt cx="7981921" cy="3610562"/>
          </a:xfrm>
        </p:grpSpPr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8F1F0A04-BBFA-4339-88FC-493F4FE07836}"/>
                </a:ext>
              </a:extLst>
            </p:cNvPr>
            <p:cNvSpPr txBox="1"/>
            <p:nvPr/>
          </p:nvSpPr>
          <p:spPr>
            <a:xfrm>
              <a:off x="2586827" y="40432"/>
              <a:ext cx="2931564" cy="1320771"/>
            </a:xfrm>
            <a:prstGeom prst="rect">
              <a:avLst/>
            </a:prstGeom>
            <a:ln>
              <a:solidFill>
                <a:srgbClr val="212F3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indent="226695" algn="ctr">
                <a:lnSpc>
                  <a:spcPct val="90000"/>
                </a:lnSpc>
                <a:spcAft>
                  <a:spcPts val="505"/>
                </a:spcAft>
              </a:pPr>
              <a:r>
                <a:rPr lang="fr-FR" sz="5200" b="1" kern="1200">
                  <a:solidFill>
                    <a:schemeClr val="tx2">
                      <a:lumMod val="50000"/>
                    </a:schemeClr>
                  </a:solidFill>
                  <a:effectLst/>
                  <a:latin typeface="+mj-lt"/>
                  <a:ea typeface="MS Mincho" panose="02020609040205080304" pitchFamily="49" charset="-128"/>
                </a:rPr>
                <a:t>Module A</a:t>
              </a:r>
              <a:endParaRPr lang="en-US" sz="5200" b="1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MS Mincho" panose="02020609040205080304" pitchFamily="49" charset="-128"/>
              </a:endParaRPr>
            </a:p>
            <a:p>
              <a:pPr indent="226695" algn="ctr">
                <a:lnSpc>
                  <a:spcPct val="90000"/>
                </a:lnSpc>
                <a:spcAft>
                  <a:spcPts val="505"/>
                </a:spcAft>
              </a:pPr>
              <a:r>
                <a:rPr lang="fr-FR" sz="5000" kern="1200">
                  <a:solidFill>
                    <a:schemeClr val="tx2">
                      <a:lumMod val="50000"/>
                    </a:schemeClr>
                  </a:solidFill>
                  <a:effectLst/>
                  <a:latin typeface="+mj-lt"/>
                  <a:ea typeface="MS Mincho" panose="02020609040205080304" pitchFamily="49" charset="-128"/>
                </a:rPr>
                <a:t>Trung tâm xử lý và kết xuất hình ảnh</a:t>
              </a:r>
              <a:endParaRPr lang="en-US" sz="500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36" name="Rectangle: Rounded Corners 4">
              <a:extLst>
                <a:ext uri="{FF2B5EF4-FFF2-40B4-BE49-F238E27FC236}">
                  <a16:creationId xmlns:a16="http://schemas.microsoft.com/office/drawing/2014/main" id="{B7FE6726-419A-4395-812F-3F0057BD5C89}"/>
                </a:ext>
              </a:extLst>
            </p:cNvPr>
            <p:cNvSpPr txBox="1"/>
            <p:nvPr/>
          </p:nvSpPr>
          <p:spPr>
            <a:xfrm>
              <a:off x="52354" y="2330223"/>
              <a:ext cx="2723724" cy="1320771"/>
            </a:xfrm>
            <a:prstGeom prst="rect">
              <a:avLst/>
            </a:prstGeom>
            <a:ln>
              <a:solidFill>
                <a:srgbClr val="212F3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indent="226695" algn="ctr">
                <a:lnSpc>
                  <a:spcPct val="90000"/>
                </a:lnSpc>
                <a:spcAft>
                  <a:spcPts val="505"/>
                </a:spcAft>
              </a:pPr>
              <a:r>
                <a:rPr lang="fr-FR" sz="5200" b="1" kern="1200">
                  <a:solidFill>
                    <a:schemeClr val="tx2">
                      <a:lumMod val="50000"/>
                    </a:schemeClr>
                  </a:solidFill>
                  <a:effectLst/>
                  <a:latin typeface="+mj-lt"/>
                  <a:ea typeface="MS Mincho" panose="02020609040205080304" pitchFamily="49" charset="-128"/>
                </a:rPr>
                <a:t>Module B</a:t>
              </a:r>
              <a:endParaRPr lang="en-US" sz="5200" b="1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MS Mincho" panose="02020609040205080304" pitchFamily="49" charset="-128"/>
              </a:endParaRPr>
            </a:p>
            <a:p>
              <a:pPr indent="226695" algn="ctr">
                <a:lnSpc>
                  <a:spcPct val="90000"/>
                </a:lnSpc>
                <a:spcAft>
                  <a:spcPts val="505"/>
                </a:spcAft>
              </a:pPr>
              <a:r>
                <a:rPr lang="fr-FR" sz="5000" kern="1200">
                  <a:solidFill>
                    <a:schemeClr val="tx2">
                      <a:lumMod val="50000"/>
                    </a:schemeClr>
                  </a:solidFill>
                  <a:effectLst/>
                  <a:latin typeface="+mj-lt"/>
                  <a:ea typeface="MS Mincho" panose="02020609040205080304" pitchFamily="49" charset="-128"/>
                </a:rPr>
                <a:t>Nhận dạng vật thể</a:t>
              </a:r>
              <a:endParaRPr lang="en-US" sz="500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ED16DC54-5243-494F-A2FA-7897BB7B388B}"/>
                </a:ext>
              </a:extLst>
            </p:cNvPr>
            <p:cNvSpPr txBox="1"/>
            <p:nvPr/>
          </p:nvSpPr>
          <p:spPr>
            <a:xfrm>
              <a:off x="5062886" y="2323639"/>
              <a:ext cx="2971389" cy="1320771"/>
            </a:xfrm>
            <a:prstGeom prst="rect">
              <a:avLst/>
            </a:prstGeom>
            <a:ln>
              <a:solidFill>
                <a:srgbClr val="212F3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indent="226695" algn="ctr">
                <a:lnSpc>
                  <a:spcPct val="90000"/>
                </a:lnSpc>
                <a:spcAft>
                  <a:spcPts val="505"/>
                </a:spcAft>
              </a:pPr>
              <a:r>
                <a:rPr lang="fr-FR" sz="5200" b="1" kern="1200">
                  <a:solidFill>
                    <a:schemeClr val="tx2">
                      <a:lumMod val="50000"/>
                    </a:schemeClr>
                  </a:solidFill>
                  <a:effectLst/>
                  <a:latin typeface="+mj-lt"/>
                  <a:ea typeface="MS Mincho" panose="02020609040205080304" pitchFamily="49" charset="-128"/>
                </a:rPr>
                <a:t>Module C</a:t>
              </a:r>
              <a:endParaRPr lang="en-US" sz="5200" b="1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MS Mincho" panose="02020609040205080304" pitchFamily="49" charset="-128"/>
              </a:endParaRPr>
            </a:p>
            <a:p>
              <a:pPr indent="226695" algn="ctr">
                <a:lnSpc>
                  <a:spcPct val="90000"/>
                </a:lnSpc>
                <a:spcAft>
                  <a:spcPts val="505"/>
                </a:spcAft>
              </a:pPr>
              <a:r>
                <a:rPr lang="fr-FR" sz="5000" kern="1200">
                  <a:solidFill>
                    <a:schemeClr val="tx2">
                      <a:lumMod val="50000"/>
                    </a:schemeClr>
                  </a:solidFill>
                  <a:effectLst/>
                  <a:latin typeface="+mj-lt"/>
                  <a:ea typeface="MS Mincho" panose="02020609040205080304" pitchFamily="49" charset="-128"/>
                </a:rPr>
                <a:t>Tương tác nội dung với người dùng</a:t>
              </a:r>
              <a:endParaRPr lang="en-US" sz="500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31" name="Arrow: Up-Down 30">
              <a:extLst>
                <a:ext uri="{FF2B5EF4-FFF2-40B4-BE49-F238E27FC236}">
                  <a16:creationId xmlns:a16="http://schemas.microsoft.com/office/drawing/2014/main" id="{353F8457-44BC-4370-AE24-E7D085D15385}"/>
                </a:ext>
              </a:extLst>
            </p:cNvPr>
            <p:cNvSpPr/>
            <p:nvPr/>
          </p:nvSpPr>
          <p:spPr>
            <a:xfrm rot="19187609">
              <a:off x="5900832" y="955430"/>
              <a:ext cx="365760" cy="1460960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F3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2" name="Arrow: Up 31">
              <a:extLst>
                <a:ext uri="{FF2B5EF4-FFF2-40B4-BE49-F238E27FC236}">
                  <a16:creationId xmlns:a16="http://schemas.microsoft.com/office/drawing/2014/main" id="{FAD6CBC8-D4E7-4224-BC75-834403392D66}"/>
                </a:ext>
              </a:extLst>
            </p:cNvPr>
            <p:cNvSpPr/>
            <p:nvPr/>
          </p:nvSpPr>
          <p:spPr>
            <a:xfrm rot="2510991">
              <a:off x="1824312" y="963876"/>
              <a:ext cx="365760" cy="1402953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F3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</p:grpSp>
      <p:pic>
        <p:nvPicPr>
          <p:cNvPr id="39" name="Picture 38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2540DB0-A756-436C-8381-AC9E7CCA2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5" b="30360"/>
          <a:stretch/>
        </p:blipFill>
        <p:spPr>
          <a:xfrm>
            <a:off x="1630822" y="10475973"/>
            <a:ext cx="5419106" cy="2167907"/>
          </a:xfrm>
          <a:prstGeom prst="rect">
            <a:avLst/>
          </a:prstGeom>
        </p:spPr>
      </p:pic>
      <p:pic>
        <p:nvPicPr>
          <p:cNvPr id="1026" name="Picture 2" descr="Kết quả hình ảnh cho unity icon">
            <a:extLst>
              <a:ext uri="{FF2B5EF4-FFF2-40B4-BE49-F238E27FC236}">
                <a16:creationId xmlns:a16="http://schemas.microsoft.com/office/drawing/2014/main" id="{C118136C-F771-444D-B7ED-61C882BB8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48" y="2529924"/>
            <a:ext cx="1957640" cy="195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8" descr="Kết quả hình ảnh cho cpu icon">
            <a:extLst>
              <a:ext uri="{FF2B5EF4-FFF2-40B4-BE49-F238E27FC236}">
                <a16:creationId xmlns:a16="http://schemas.microsoft.com/office/drawing/2014/main" id="{0DCFD937-8E42-492D-859F-953B5F2A5A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Kết quả hình ảnh cho cpu icon">
            <a:extLst>
              <a:ext uri="{FF2B5EF4-FFF2-40B4-BE49-F238E27FC236}">
                <a16:creationId xmlns:a16="http://schemas.microsoft.com/office/drawing/2014/main" id="{6AFE1437-594D-4E4F-8CF5-4DC52C3B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760" y="2397932"/>
            <a:ext cx="2190473" cy="2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ết quả hình ảnh cho mobile flat icon">
            <a:extLst>
              <a:ext uri="{FF2B5EF4-FFF2-40B4-BE49-F238E27FC236}">
                <a16:creationId xmlns:a16="http://schemas.microsoft.com/office/drawing/2014/main" id="{DBC28955-2CBA-4714-8EAC-808A3B9C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397" y="10943203"/>
            <a:ext cx="2299606" cy="22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ết quả hình ảnh cho projector flat icon">
            <a:extLst>
              <a:ext uri="{FF2B5EF4-FFF2-40B4-BE49-F238E27FC236}">
                <a16:creationId xmlns:a16="http://schemas.microsoft.com/office/drawing/2014/main" id="{44AD7C19-12D8-41AE-94D4-FDFAAF486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860" y="10548162"/>
            <a:ext cx="2780607" cy="27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6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3250390" y="792331"/>
            <a:ext cx="11787266" cy="1044513"/>
            <a:chOff x="3250390" y="792331"/>
            <a:chExt cx="11787266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3250390" y="792331"/>
              <a:ext cx="11787266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Các hành động t</a:t>
              </a: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ơng tác hỗ trợ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258800" y="12700000"/>
            <a:ext cx="4114800" cy="730250"/>
          </a:xfrm>
        </p:spPr>
        <p:txBody>
          <a:bodyPr/>
          <a:lstStyle/>
          <a:p>
            <a:fld id="{9700DBA7-4969-462D-986F-21B9DDD05221}" type="slidenum">
              <a:rPr lang="en-US" sz="2800" smtClean="0"/>
              <a:t>35</a:t>
            </a:fld>
            <a:endParaRPr lang="en-US" sz="280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76651D-368E-49D5-907F-5991199EA18F}"/>
              </a:ext>
            </a:extLst>
          </p:cNvPr>
          <p:cNvGrpSpPr/>
          <p:nvPr/>
        </p:nvGrpSpPr>
        <p:grpSpPr>
          <a:xfrm>
            <a:off x="1185815" y="2687396"/>
            <a:ext cx="10226528" cy="4893546"/>
            <a:chOff x="1185815" y="3103031"/>
            <a:chExt cx="10226528" cy="48935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1DB112-E8FA-4EB9-B42A-0C66B5F7A47F}"/>
                </a:ext>
              </a:extLst>
            </p:cNvPr>
            <p:cNvGrpSpPr/>
            <p:nvPr/>
          </p:nvGrpSpPr>
          <p:grpSpPr>
            <a:xfrm>
              <a:off x="1185815" y="3103031"/>
              <a:ext cx="7315200" cy="3657600"/>
              <a:chOff x="1209244" y="3516886"/>
              <a:chExt cx="6538705" cy="2486470"/>
            </a:xfrm>
          </p:grpSpPr>
          <p:sp>
            <p:nvSpPr>
              <p:cNvPr id="27" name="Flowchart: Data 26">
                <a:extLst>
                  <a:ext uri="{FF2B5EF4-FFF2-40B4-BE49-F238E27FC236}">
                    <a16:creationId xmlns:a16="http://schemas.microsoft.com/office/drawing/2014/main" id="{360937D7-CC3D-43C5-8DAD-911C77F6A758}"/>
                  </a:ext>
                </a:extLst>
              </p:cNvPr>
              <p:cNvSpPr/>
              <p:nvPr/>
            </p:nvSpPr>
            <p:spPr>
              <a:xfrm>
                <a:off x="1209244" y="4955890"/>
                <a:ext cx="6538705" cy="1047466"/>
              </a:xfrm>
              <a:prstGeom prst="flowChartInputOutpu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lowchart: Data 27">
                <a:extLst>
                  <a:ext uri="{FF2B5EF4-FFF2-40B4-BE49-F238E27FC236}">
                    <a16:creationId xmlns:a16="http://schemas.microsoft.com/office/drawing/2014/main" id="{5D0347A4-F898-4842-BC0C-D32520FE41BE}"/>
                  </a:ext>
                </a:extLst>
              </p:cNvPr>
              <p:cNvSpPr/>
              <p:nvPr/>
            </p:nvSpPr>
            <p:spPr>
              <a:xfrm>
                <a:off x="2791890" y="5302625"/>
                <a:ext cx="850425" cy="120856"/>
              </a:xfrm>
              <a:prstGeom prst="flowChartInputOutput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lowchart: Data 28">
                <a:extLst>
                  <a:ext uri="{FF2B5EF4-FFF2-40B4-BE49-F238E27FC236}">
                    <a16:creationId xmlns:a16="http://schemas.microsoft.com/office/drawing/2014/main" id="{FF27B01C-859A-46B0-A3B2-2DEA300D1F58}"/>
                  </a:ext>
                </a:extLst>
              </p:cNvPr>
              <p:cNvSpPr/>
              <p:nvPr/>
            </p:nvSpPr>
            <p:spPr>
              <a:xfrm>
                <a:off x="5871306" y="5302625"/>
                <a:ext cx="850425" cy="120856"/>
              </a:xfrm>
              <a:prstGeom prst="flowChartInputOutpu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lowchart: Data 29">
                <a:extLst>
                  <a:ext uri="{FF2B5EF4-FFF2-40B4-BE49-F238E27FC236}">
                    <a16:creationId xmlns:a16="http://schemas.microsoft.com/office/drawing/2014/main" id="{5E43E422-FB71-4634-B5B2-40541B608BA6}"/>
                  </a:ext>
                </a:extLst>
              </p:cNvPr>
              <p:cNvSpPr/>
              <p:nvPr/>
            </p:nvSpPr>
            <p:spPr>
              <a:xfrm>
                <a:off x="4331598" y="5302625"/>
                <a:ext cx="850425" cy="120856"/>
              </a:xfrm>
              <a:prstGeom prst="flowChartInputOutpu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93053B7-BCD7-4692-A4B0-034078B3CCC5}"/>
                  </a:ext>
                </a:extLst>
              </p:cNvPr>
              <p:cNvGrpSpPr/>
              <p:nvPr/>
            </p:nvGrpSpPr>
            <p:grpSpPr>
              <a:xfrm>
                <a:off x="2234251" y="3516886"/>
                <a:ext cx="2244346" cy="1135764"/>
                <a:chOff x="3283424" y="2098755"/>
                <a:chExt cx="2244346" cy="1135764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A843CD94-1DF4-421B-9A01-436ADBF2E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E9F828D-2AF5-4081-AF93-FE3D84A8E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CE05F9B-6BE6-47B3-8E9B-9DD9A0C90F1C}"/>
                    </a:ext>
                  </a:extLst>
                </p:cNvPr>
                <p:cNvCxnSpPr>
                  <a:cxnSpLocks/>
                  <a:stCxn id="36" idx="4"/>
                </p:cNvCxnSpPr>
                <p:nvPr/>
              </p:nvCxnSpPr>
              <p:spPr>
                <a:xfrm flipH="1">
                  <a:off x="4363943" y="2705979"/>
                  <a:ext cx="16988" cy="5285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35" name="Flowchart: Data 34">
                  <a:extLst>
                    <a:ext uri="{FF2B5EF4-FFF2-40B4-BE49-F238E27FC236}">
                      <a16:creationId xmlns:a16="http://schemas.microsoft.com/office/drawing/2014/main" id="{F14FF1F5-5043-4EF0-9D39-90D70283B23B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lowchart: Data 35">
                  <a:extLst>
                    <a:ext uri="{FF2B5EF4-FFF2-40B4-BE49-F238E27FC236}">
                      <a16:creationId xmlns:a16="http://schemas.microsoft.com/office/drawing/2014/main" id="{8236C242-9DB4-4690-A309-459E4E4BB660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86489553-F60F-4BE6-9D56-CF994D52E5E4}"/>
                    </a:ext>
                  </a:extLst>
                </p:cNvPr>
                <p:cNvCxnSpPr/>
                <p:nvPr/>
              </p:nvCxnSpPr>
              <p:spPr>
                <a:xfrm flipV="1">
                  <a:off x="4380930" y="2098755"/>
                  <a:ext cx="0" cy="54679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573C1B1-322C-4B97-AB89-C9AC0E3402DB}"/>
                  </a:ext>
                </a:extLst>
              </p:cNvPr>
              <p:cNvGrpSpPr/>
              <p:nvPr/>
            </p:nvGrpSpPr>
            <p:grpSpPr>
              <a:xfrm>
                <a:off x="5457324" y="3556228"/>
                <a:ext cx="2244346" cy="1135764"/>
                <a:chOff x="3283424" y="2098755"/>
                <a:chExt cx="2244346" cy="1135764"/>
              </a:xfrm>
            </p:grpSpPr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18B48C9-7DB9-4080-B2F9-BE2527E04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DE2B57A4-A9A2-4BC1-8170-8C96DFCA0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9733D49-6FB1-4B6B-AEFC-A2FD464B8595}"/>
                    </a:ext>
                  </a:extLst>
                </p:cNvPr>
                <p:cNvCxnSpPr>
                  <a:cxnSpLocks/>
                  <a:stCxn id="43" idx="4"/>
                </p:cNvCxnSpPr>
                <p:nvPr/>
              </p:nvCxnSpPr>
              <p:spPr>
                <a:xfrm flipH="1">
                  <a:off x="4363943" y="2705979"/>
                  <a:ext cx="16988" cy="5285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42" name="Flowchart: Data 41">
                  <a:extLst>
                    <a:ext uri="{FF2B5EF4-FFF2-40B4-BE49-F238E27FC236}">
                      <a16:creationId xmlns:a16="http://schemas.microsoft.com/office/drawing/2014/main" id="{35887950-48DF-495B-AE13-561080D72796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lowchart: Data 42">
                  <a:extLst>
                    <a:ext uri="{FF2B5EF4-FFF2-40B4-BE49-F238E27FC236}">
                      <a16:creationId xmlns:a16="http://schemas.microsoft.com/office/drawing/2014/main" id="{81728010-99E9-41F6-AF52-2479D8F80B83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4E35DFF8-0B95-44C3-9E89-85974E2014E6}"/>
                    </a:ext>
                  </a:extLst>
                </p:cNvPr>
                <p:cNvCxnSpPr/>
                <p:nvPr/>
              </p:nvCxnSpPr>
              <p:spPr>
                <a:xfrm flipV="1">
                  <a:off x="4380930" y="2098755"/>
                  <a:ext cx="0" cy="54679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8251DFBB-F375-483A-AA17-76E1CBC951B8}"/>
                  </a:ext>
                </a:extLst>
              </p:cNvPr>
              <p:cNvSpPr/>
              <p:nvPr/>
            </p:nvSpPr>
            <p:spPr>
              <a:xfrm>
                <a:off x="4825120" y="3936345"/>
                <a:ext cx="390099" cy="242235"/>
              </a:xfrm>
              <a:prstGeom prst="rightArrow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077BBB2-34A3-43D7-8113-A8447EBB3FFD}"/>
                </a:ext>
              </a:extLst>
            </p:cNvPr>
            <p:cNvSpPr txBox="1"/>
            <p:nvPr/>
          </p:nvSpPr>
          <p:spPr>
            <a:xfrm>
              <a:off x="8833297" y="7104025"/>
              <a:ext cx="257904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Freeze</a:t>
              </a:r>
              <a:endParaRPr kumimoji="0" lang="en-US" sz="5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A7EBA21-80A0-43BD-BCF4-4D1F3CA3A8A1}"/>
              </a:ext>
            </a:extLst>
          </p:cNvPr>
          <p:cNvGrpSpPr/>
          <p:nvPr/>
        </p:nvGrpSpPr>
        <p:grpSpPr>
          <a:xfrm>
            <a:off x="1456730" y="8134246"/>
            <a:ext cx="10022729" cy="4603718"/>
            <a:chOff x="1456730" y="8134246"/>
            <a:chExt cx="10022729" cy="4603718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D2D54E7-CF1A-488B-BC0B-60F9B36AAC88}"/>
                </a:ext>
              </a:extLst>
            </p:cNvPr>
            <p:cNvGrpSpPr/>
            <p:nvPr/>
          </p:nvGrpSpPr>
          <p:grpSpPr>
            <a:xfrm>
              <a:off x="1456730" y="8134246"/>
              <a:ext cx="7193962" cy="3767731"/>
              <a:chOff x="581878" y="3946170"/>
              <a:chExt cx="5415211" cy="1274892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05887A-BD16-467C-B535-3ADE41F4B8F9}"/>
                  </a:ext>
                </a:extLst>
              </p:cNvPr>
              <p:cNvGrpSpPr/>
              <p:nvPr/>
            </p:nvGrpSpPr>
            <p:grpSpPr>
              <a:xfrm>
                <a:off x="581878" y="4017608"/>
                <a:ext cx="2244346" cy="1135764"/>
                <a:chOff x="3283424" y="2098755"/>
                <a:chExt cx="2244346" cy="1135764"/>
              </a:xfrm>
            </p:grpSpPr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EE5EC7B5-00BE-4FFB-9B2F-CFD90A7A8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17570351-20F1-4B15-B330-76AF66E45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C4A752C1-D98B-4DB8-8D66-95A74A1D4426}"/>
                    </a:ext>
                  </a:extLst>
                </p:cNvPr>
                <p:cNvCxnSpPr>
                  <a:cxnSpLocks/>
                  <a:stCxn id="121" idx="4"/>
                </p:cNvCxnSpPr>
                <p:nvPr/>
              </p:nvCxnSpPr>
              <p:spPr>
                <a:xfrm flipH="1">
                  <a:off x="4363943" y="2705979"/>
                  <a:ext cx="16988" cy="5285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120" name="Flowchart: Data 119">
                  <a:extLst>
                    <a:ext uri="{FF2B5EF4-FFF2-40B4-BE49-F238E27FC236}">
                      <a16:creationId xmlns:a16="http://schemas.microsoft.com/office/drawing/2014/main" id="{4345D1E8-958A-464C-B412-0329D49D0862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lowchart: Data 120">
                  <a:extLst>
                    <a:ext uri="{FF2B5EF4-FFF2-40B4-BE49-F238E27FC236}">
                      <a16:creationId xmlns:a16="http://schemas.microsoft.com/office/drawing/2014/main" id="{8D24D7C5-D3C7-48B0-860A-1F22BCBCE2D5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35A84AB5-98AB-4931-BA90-F9CF47E2DCEA}"/>
                    </a:ext>
                  </a:extLst>
                </p:cNvPr>
                <p:cNvCxnSpPr/>
                <p:nvPr/>
              </p:nvCxnSpPr>
              <p:spPr>
                <a:xfrm flipV="1">
                  <a:off x="4380930" y="2098755"/>
                  <a:ext cx="0" cy="54679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047C642C-1EA9-4EF7-82F2-191CCC485D74}"/>
                  </a:ext>
                </a:extLst>
              </p:cNvPr>
              <p:cNvGrpSpPr/>
              <p:nvPr/>
            </p:nvGrpSpPr>
            <p:grpSpPr>
              <a:xfrm>
                <a:off x="3752743" y="3946170"/>
                <a:ext cx="2244346" cy="1274892"/>
                <a:chOff x="4088881" y="3982926"/>
                <a:chExt cx="2244346" cy="1274892"/>
              </a:xfrm>
            </p:grpSpPr>
            <p:sp>
              <p:nvSpPr>
                <p:cNvPr id="108" name="Flowchart: Data 107">
                  <a:extLst>
                    <a:ext uri="{FF2B5EF4-FFF2-40B4-BE49-F238E27FC236}">
                      <a16:creationId xmlns:a16="http://schemas.microsoft.com/office/drawing/2014/main" id="{2D2E6EAC-BBAC-4F98-8A84-274C4354C358}"/>
                    </a:ext>
                  </a:extLst>
                </p:cNvPr>
                <p:cNvSpPr/>
                <p:nvPr/>
              </p:nvSpPr>
              <p:spPr>
                <a:xfrm>
                  <a:off x="4107682" y="4514714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Arc 108">
                  <a:extLst>
                    <a:ext uri="{FF2B5EF4-FFF2-40B4-BE49-F238E27FC236}">
                      <a16:creationId xmlns:a16="http://schemas.microsoft.com/office/drawing/2014/main" id="{D2FC2BA7-4542-4ADE-A5A5-368888E44BF1}"/>
                    </a:ext>
                  </a:extLst>
                </p:cNvPr>
                <p:cNvSpPr/>
                <p:nvPr/>
              </p:nvSpPr>
              <p:spPr>
                <a:xfrm>
                  <a:off x="4819214" y="3982926"/>
                  <a:ext cx="1437384" cy="889008"/>
                </a:xfrm>
                <a:prstGeom prst="arc">
                  <a:avLst>
                    <a:gd name="adj1" fmla="val 17905708"/>
                    <a:gd name="adj2" fmla="val 20221949"/>
                  </a:avLst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CE1BF77E-9A55-4806-A8AA-C9AC1F206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84718" y="4055916"/>
                  <a:ext cx="611807" cy="1117273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AADA3ABD-F273-4405-9732-C147A13DF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88881" y="4654352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641C8057-E8B2-49FC-A25A-5F0B347D5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30550" y="4729278"/>
                  <a:ext cx="16987" cy="5285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113" name="Flowchart: Data 112">
                  <a:extLst>
                    <a:ext uri="{FF2B5EF4-FFF2-40B4-BE49-F238E27FC236}">
                      <a16:creationId xmlns:a16="http://schemas.microsoft.com/office/drawing/2014/main" id="{62179C5E-9346-43FA-A255-D0ED657A039C}"/>
                    </a:ext>
                  </a:extLst>
                </p:cNvPr>
                <p:cNvSpPr/>
                <p:nvPr/>
              </p:nvSpPr>
              <p:spPr>
                <a:xfrm>
                  <a:off x="4295955" y="4305292"/>
                  <a:ext cx="1746982" cy="634451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lowchart: Data 113">
                  <a:extLst>
                    <a:ext uri="{FF2B5EF4-FFF2-40B4-BE49-F238E27FC236}">
                      <a16:creationId xmlns:a16="http://schemas.microsoft.com/office/drawing/2014/main" id="{1B263231-2CDF-444B-AD40-BA72E4ED84BF}"/>
                    </a:ext>
                  </a:extLst>
                </p:cNvPr>
                <p:cNvSpPr/>
                <p:nvPr/>
              </p:nvSpPr>
              <p:spPr>
                <a:xfrm>
                  <a:off x="4687376" y="4438699"/>
                  <a:ext cx="990294" cy="37172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2FC7D1DD-76A2-473C-8EA7-2D365E10220F}"/>
                    </a:ext>
                  </a:extLst>
                </p:cNvPr>
                <p:cNvCxnSpPr/>
                <p:nvPr/>
              </p:nvCxnSpPr>
              <p:spPr>
                <a:xfrm flipV="1">
                  <a:off x="5249598" y="4067756"/>
                  <a:ext cx="0" cy="54679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16" name="Isosceles Triangle 115">
                  <a:extLst>
                    <a:ext uri="{FF2B5EF4-FFF2-40B4-BE49-F238E27FC236}">
                      <a16:creationId xmlns:a16="http://schemas.microsoft.com/office/drawing/2014/main" id="{13C972DD-D7D9-4AA3-9019-8FEFCDA2B6D0}"/>
                    </a:ext>
                  </a:extLst>
                </p:cNvPr>
                <p:cNvSpPr/>
                <p:nvPr/>
              </p:nvSpPr>
              <p:spPr>
                <a:xfrm rot="18647437">
                  <a:off x="5865326" y="4010929"/>
                  <a:ext cx="113660" cy="105362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7" name="Arrow: Right 106">
                <a:extLst>
                  <a:ext uri="{FF2B5EF4-FFF2-40B4-BE49-F238E27FC236}">
                    <a16:creationId xmlns:a16="http://schemas.microsoft.com/office/drawing/2014/main" id="{91B75872-F866-4121-BE2C-B49B97DE9CAD}"/>
                  </a:ext>
                </a:extLst>
              </p:cNvPr>
              <p:cNvSpPr/>
              <p:nvPr/>
            </p:nvSpPr>
            <p:spPr>
              <a:xfrm>
                <a:off x="3049321" y="4481132"/>
                <a:ext cx="390099" cy="242235"/>
              </a:xfrm>
              <a:prstGeom prst="rightArrow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5C34346-300D-4F5F-B9A5-8AA9A58E6DD7}"/>
                </a:ext>
              </a:extLst>
            </p:cNvPr>
            <p:cNvSpPr txBox="1"/>
            <p:nvPr/>
          </p:nvSpPr>
          <p:spPr>
            <a:xfrm>
              <a:off x="9121149" y="11845412"/>
              <a:ext cx="23583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Flip up</a:t>
              </a:r>
              <a:endParaRPr kumimoji="0" lang="en-US" sz="5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" name="Touch">
            <a:hlinkClick r:id="" action="ppaction://media"/>
            <a:extLst>
              <a:ext uri="{FF2B5EF4-FFF2-40B4-BE49-F238E27FC236}">
                <a16:creationId xmlns:a16="http://schemas.microsoft.com/office/drawing/2014/main" id="{963BDCD6-13C2-4F29-8D6F-B4B075ED03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02758" y="2881854"/>
            <a:ext cx="6699442" cy="3768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Erect">
            <a:hlinkClick r:id="" action="ppaction://media"/>
            <a:extLst>
              <a:ext uri="{FF2B5EF4-FFF2-40B4-BE49-F238E27FC236}">
                <a16:creationId xmlns:a16="http://schemas.microsoft.com/office/drawing/2014/main" id="{AC311CC6-873F-4F7E-AA29-8C1857E9D8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02758" y="8116694"/>
            <a:ext cx="6699442" cy="3768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39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3250383" y="830431"/>
            <a:ext cx="11787265" cy="1044513"/>
            <a:chOff x="3250383" y="792331"/>
            <a:chExt cx="11787265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3250383" y="792331"/>
              <a:ext cx="11787265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Các hành động t</a:t>
              </a: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ơng tác hỗ trợ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36</a:t>
            </a:fld>
            <a:endParaRPr lang="en-US" sz="280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65E6FFD-4945-49F5-BF4D-9E928D1B4AA5}"/>
              </a:ext>
            </a:extLst>
          </p:cNvPr>
          <p:cNvGrpSpPr/>
          <p:nvPr/>
        </p:nvGrpSpPr>
        <p:grpSpPr>
          <a:xfrm>
            <a:off x="1652082" y="3128947"/>
            <a:ext cx="10303249" cy="4637993"/>
            <a:chOff x="9685453" y="3098839"/>
            <a:chExt cx="11358689" cy="511309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9D1E404-4324-4A2C-BAAB-90E32CADA617}"/>
                </a:ext>
              </a:extLst>
            </p:cNvPr>
            <p:cNvGrpSpPr/>
            <p:nvPr/>
          </p:nvGrpSpPr>
          <p:grpSpPr>
            <a:xfrm>
              <a:off x="9685453" y="3098839"/>
              <a:ext cx="7315200" cy="3657600"/>
              <a:chOff x="2955878" y="1639598"/>
              <a:chExt cx="5467419" cy="1612086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5D6EFD0-5973-4AED-A5DB-B2AA24D3F2A0}"/>
                  </a:ext>
                </a:extLst>
              </p:cNvPr>
              <p:cNvGrpSpPr/>
              <p:nvPr/>
            </p:nvGrpSpPr>
            <p:grpSpPr>
              <a:xfrm>
                <a:off x="6178951" y="2115920"/>
                <a:ext cx="2244346" cy="1135764"/>
                <a:chOff x="3283424" y="2098755"/>
                <a:chExt cx="2244346" cy="1135764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8D48E164-198B-41E9-8B9C-9C3478946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5E089086-9845-4070-8DB7-3DE62347C4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D1487C4F-D3AA-4A2A-91D5-4995FA91C433}"/>
                    </a:ext>
                  </a:extLst>
                </p:cNvPr>
                <p:cNvCxnSpPr>
                  <a:cxnSpLocks/>
                  <a:stCxn id="82" idx="4"/>
                </p:cNvCxnSpPr>
                <p:nvPr/>
              </p:nvCxnSpPr>
              <p:spPr>
                <a:xfrm flipH="1">
                  <a:off x="4363943" y="2705979"/>
                  <a:ext cx="16988" cy="5285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81" name="Flowchart: Data 80">
                  <a:extLst>
                    <a:ext uri="{FF2B5EF4-FFF2-40B4-BE49-F238E27FC236}">
                      <a16:creationId xmlns:a16="http://schemas.microsoft.com/office/drawing/2014/main" id="{1F27BC2A-F8C8-47EE-9D87-0697C57EFA49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lowchart: Data 81">
                  <a:extLst>
                    <a:ext uri="{FF2B5EF4-FFF2-40B4-BE49-F238E27FC236}">
                      <a16:creationId xmlns:a16="http://schemas.microsoft.com/office/drawing/2014/main" id="{342E06E7-00DF-4D40-AFDC-D23440ECAF17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rgbClr val="70AD47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38CF6DF6-390E-4923-B708-F24C7E79ECA6}"/>
                    </a:ext>
                  </a:extLst>
                </p:cNvPr>
                <p:cNvCxnSpPr/>
                <p:nvPr/>
              </p:nvCxnSpPr>
              <p:spPr>
                <a:xfrm flipV="1">
                  <a:off x="4380930" y="2098755"/>
                  <a:ext cx="0" cy="54679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15A9EB02-76FC-4082-86CF-BE8C03D5F474}"/>
                  </a:ext>
                </a:extLst>
              </p:cNvPr>
              <p:cNvSpPr/>
              <p:nvPr/>
            </p:nvSpPr>
            <p:spPr>
              <a:xfrm>
                <a:off x="5546747" y="2496037"/>
                <a:ext cx="390099" cy="242235"/>
              </a:xfrm>
              <a:prstGeom prst="rightArrow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B45906B-E02E-4AA8-8643-979072204B94}"/>
                  </a:ext>
                </a:extLst>
              </p:cNvPr>
              <p:cNvGrpSpPr/>
              <p:nvPr/>
            </p:nvGrpSpPr>
            <p:grpSpPr>
              <a:xfrm>
                <a:off x="2955878" y="1639598"/>
                <a:ext cx="2244346" cy="1572744"/>
                <a:chOff x="2955878" y="1639598"/>
                <a:chExt cx="2244346" cy="1572744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8D73478-934F-45C3-9F1E-6F35B3F43C64}"/>
                    </a:ext>
                  </a:extLst>
                </p:cNvPr>
                <p:cNvGrpSpPr/>
                <p:nvPr/>
              </p:nvGrpSpPr>
              <p:grpSpPr>
                <a:xfrm>
                  <a:off x="2955878" y="2076578"/>
                  <a:ext cx="2244346" cy="1135764"/>
                  <a:chOff x="3283424" y="2098755"/>
                  <a:chExt cx="2244346" cy="1135764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4D357DD8-C0F6-434B-839E-4C3EC230C8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01211" y="2308415"/>
                    <a:ext cx="725461" cy="661834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rgbClr val="4472C4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319E96DD-C1D9-49AB-9BE1-4CC5C3DEA3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283424" y="2618168"/>
                    <a:ext cx="2244346" cy="27384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CACAA4CA-9FBA-4E4B-A48F-33C0801AC83D}"/>
                      </a:ext>
                    </a:extLst>
                  </p:cNvPr>
                  <p:cNvCxnSpPr>
                    <a:cxnSpLocks/>
                    <a:stCxn id="76" idx="4"/>
                  </p:cNvCxnSpPr>
                  <p:nvPr/>
                </p:nvCxnSpPr>
                <p:spPr>
                  <a:xfrm flipH="1">
                    <a:off x="4363943" y="2705979"/>
                    <a:ext cx="16988" cy="52854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75" name="Flowchart: Data 74">
                    <a:extLst>
                      <a:ext uri="{FF2B5EF4-FFF2-40B4-BE49-F238E27FC236}">
                        <a16:creationId xmlns:a16="http://schemas.microsoft.com/office/drawing/2014/main" id="{FEEBC5D4-4A26-4B86-A206-989BEB8249EA}"/>
                      </a:ext>
                    </a:extLst>
                  </p:cNvPr>
                  <p:cNvSpPr/>
                  <p:nvPr/>
                </p:nvSpPr>
                <p:spPr>
                  <a:xfrm>
                    <a:off x="3283424" y="2489581"/>
                    <a:ext cx="2195014" cy="311940"/>
                  </a:xfrm>
                  <a:prstGeom prst="flowChartInputOutpu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Flowchart: Data 75">
                    <a:extLst>
                      <a:ext uri="{FF2B5EF4-FFF2-40B4-BE49-F238E27FC236}">
                        <a16:creationId xmlns:a16="http://schemas.microsoft.com/office/drawing/2014/main" id="{8A4BAB99-2FBC-4B6F-AFB5-285E9E47AEC0}"/>
                      </a:ext>
                    </a:extLst>
                  </p:cNvPr>
                  <p:cNvSpPr/>
                  <p:nvPr/>
                </p:nvSpPr>
                <p:spPr>
                  <a:xfrm>
                    <a:off x="3955718" y="2585123"/>
                    <a:ext cx="850425" cy="120856"/>
                  </a:xfrm>
                  <a:prstGeom prst="flowChartInputOutpu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rgbClr val="ED7D31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527BBE72-257D-4DD2-8EA4-FD58E6E224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380930" y="2098755"/>
                    <a:ext cx="0" cy="546796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70" name="Arc 69">
                  <a:extLst>
                    <a:ext uri="{FF2B5EF4-FFF2-40B4-BE49-F238E27FC236}">
                      <a16:creationId xmlns:a16="http://schemas.microsoft.com/office/drawing/2014/main" id="{CF207E84-C385-4B5D-A538-7338F94950A9}"/>
                    </a:ext>
                  </a:extLst>
                </p:cNvPr>
                <p:cNvSpPr/>
                <p:nvPr/>
              </p:nvSpPr>
              <p:spPr>
                <a:xfrm>
                  <a:off x="3217317" y="1639598"/>
                  <a:ext cx="1746983" cy="1001910"/>
                </a:xfrm>
                <a:prstGeom prst="arc">
                  <a:avLst>
                    <a:gd name="adj1" fmla="val 10875838"/>
                    <a:gd name="adj2" fmla="val 0"/>
                  </a:avLst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Isosceles Triangle 70">
                  <a:extLst>
                    <a:ext uri="{FF2B5EF4-FFF2-40B4-BE49-F238E27FC236}">
                      <a16:creationId xmlns:a16="http://schemas.microsoft.com/office/drawing/2014/main" id="{8DE2DDE0-5C39-4D63-AAF7-CB17DA834452}"/>
                    </a:ext>
                  </a:extLst>
                </p:cNvPr>
                <p:cNvSpPr/>
                <p:nvPr/>
              </p:nvSpPr>
              <p:spPr>
                <a:xfrm rot="9862866">
                  <a:off x="4922889" y="2119728"/>
                  <a:ext cx="113660" cy="105362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2ECA0AC-705A-4B39-9EFC-87D3419F1AAB}"/>
                </a:ext>
              </a:extLst>
            </p:cNvPr>
            <p:cNvSpPr txBox="1"/>
            <p:nvPr/>
          </p:nvSpPr>
          <p:spPr>
            <a:xfrm>
              <a:off x="17250508" y="7227952"/>
              <a:ext cx="3793634" cy="98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Face down</a:t>
              </a:r>
              <a:endParaRPr kumimoji="0" lang="en-US" sz="5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6C55702-48E9-4641-A0FE-B8CA5D9DDEFC}"/>
              </a:ext>
            </a:extLst>
          </p:cNvPr>
          <p:cNvGrpSpPr/>
          <p:nvPr/>
        </p:nvGrpSpPr>
        <p:grpSpPr>
          <a:xfrm>
            <a:off x="971240" y="7766940"/>
            <a:ext cx="10077760" cy="4745065"/>
            <a:chOff x="9677869" y="8031236"/>
            <a:chExt cx="10172367" cy="4789609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9B39EFF-0D58-4989-9225-7976580D4C1A}"/>
                </a:ext>
              </a:extLst>
            </p:cNvPr>
            <p:cNvGrpSpPr/>
            <p:nvPr/>
          </p:nvGrpSpPr>
          <p:grpSpPr>
            <a:xfrm>
              <a:off x="9677869" y="8031236"/>
              <a:ext cx="7315200" cy="3657600"/>
              <a:chOff x="2158486" y="3204338"/>
              <a:chExt cx="2597578" cy="1135764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2120C29-95D9-477E-B36C-0EE0B6083A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2562" y="3508626"/>
                <a:ext cx="99589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60D84C2C-874E-4322-83D1-099B8A9E4D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6873" y="3638665"/>
                <a:ext cx="279647" cy="19826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2924497-1D73-4CBE-BDAB-0E6D5370CA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9498" y="3658746"/>
                <a:ext cx="200698" cy="1507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375FAE4-6821-41D2-8986-F038C068E8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9196" y="3664652"/>
                <a:ext cx="279647" cy="19826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B1063B9-0651-4B7E-AAA2-8085333259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75" y="3703034"/>
                <a:ext cx="200698" cy="1507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F414FEA-9C11-43C8-91B8-3185D2F542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10255" y="3550978"/>
                <a:ext cx="1560275" cy="311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50347AD-645B-4860-B430-5513514F77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84595" y="3950361"/>
                <a:ext cx="1560275" cy="311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17D075E-0AFD-4721-8413-D91223F2F8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94617" y="3997729"/>
                <a:ext cx="99589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9685499-DBB7-4986-A811-091C76D965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4545" y="3413998"/>
                <a:ext cx="725461" cy="661834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30E72DB4-3B14-4656-BABA-12123AEEA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58486" y="3736402"/>
                <a:ext cx="2597578" cy="2738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12C90B08-58BB-494D-94F3-B6793D929411}"/>
                  </a:ext>
                </a:extLst>
              </p:cNvPr>
              <p:cNvCxnSpPr>
                <a:cxnSpLocks/>
                <a:stCxn id="151" idx="4"/>
              </p:cNvCxnSpPr>
              <p:nvPr/>
            </p:nvCxnSpPr>
            <p:spPr>
              <a:xfrm flipH="1">
                <a:off x="3457277" y="3811562"/>
                <a:ext cx="16988" cy="528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150" name="Flowchart: Data 149">
                <a:extLst>
                  <a:ext uri="{FF2B5EF4-FFF2-40B4-BE49-F238E27FC236}">
                    <a16:creationId xmlns:a16="http://schemas.microsoft.com/office/drawing/2014/main" id="{27081B7D-090C-4A15-99FA-6F4778879EFB}"/>
                  </a:ext>
                </a:extLst>
              </p:cNvPr>
              <p:cNvSpPr/>
              <p:nvPr/>
            </p:nvSpPr>
            <p:spPr>
              <a:xfrm>
                <a:off x="2376758" y="3595164"/>
                <a:ext cx="2195014" cy="311940"/>
              </a:xfrm>
              <a:prstGeom prst="flowChartInputOutpu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lowchart: Data 150">
                <a:extLst>
                  <a:ext uri="{FF2B5EF4-FFF2-40B4-BE49-F238E27FC236}">
                    <a16:creationId xmlns:a16="http://schemas.microsoft.com/office/drawing/2014/main" id="{8E96C61B-8DE0-4F7A-AAD3-704489B4CEC3}"/>
                  </a:ext>
                </a:extLst>
              </p:cNvPr>
              <p:cNvSpPr/>
              <p:nvPr/>
            </p:nvSpPr>
            <p:spPr>
              <a:xfrm>
                <a:off x="3049052" y="3690706"/>
                <a:ext cx="850425" cy="120856"/>
              </a:xfrm>
              <a:prstGeom prst="flowChartInputOutput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673DF7BD-439F-4000-ACDC-681F574F4609}"/>
                  </a:ext>
                </a:extLst>
              </p:cNvPr>
              <p:cNvCxnSpPr/>
              <p:nvPr/>
            </p:nvCxnSpPr>
            <p:spPr>
              <a:xfrm flipV="1">
                <a:off x="3474264" y="3204338"/>
                <a:ext cx="0" cy="546796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15A7E07-2F6E-4AF7-8C93-C2607DCC972D}"/>
                </a:ext>
              </a:extLst>
            </p:cNvPr>
            <p:cNvSpPr txBox="1"/>
            <p:nvPr/>
          </p:nvSpPr>
          <p:spPr>
            <a:xfrm>
              <a:off x="17518341" y="11919914"/>
              <a:ext cx="2331895" cy="90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Shake</a:t>
              </a:r>
              <a:endParaRPr kumimoji="0" lang="en-US" sz="5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" name="Flip">
            <a:hlinkClick r:id="" action="ppaction://media"/>
            <a:extLst>
              <a:ext uri="{FF2B5EF4-FFF2-40B4-BE49-F238E27FC236}">
                <a16:creationId xmlns:a16="http://schemas.microsoft.com/office/drawing/2014/main" id="{B0C02251-5A4E-417A-99B1-E01C97D18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15446" y="3086100"/>
            <a:ext cx="6814535" cy="3833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Shake">
            <a:hlinkClick r:id="" action="ppaction://media"/>
            <a:extLst>
              <a:ext uri="{FF2B5EF4-FFF2-40B4-BE49-F238E27FC236}">
                <a16:creationId xmlns:a16="http://schemas.microsoft.com/office/drawing/2014/main" id="{092E3E58-3B51-4763-8B15-C928E6B8A5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5446" y="7766938"/>
            <a:ext cx="6814535" cy="38281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387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1503373" y="792331"/>
            <a:ext cx="15281363" cy="1044513"/>
            <a:chOff x="1503373" y="792331"/>
            <a:chExt cx="15281363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1503373" y="792331"/>
              <a:ext cx="15281363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Hệ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thống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cảm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biến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gia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tốc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thiết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bị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di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động</a:t>
              </a:r>
              <a:endParaRPr lang="en-US" sz="6800" b="1" dirty="0">
                <a:solidFill>
                  <a:schemeClr val="tx2"/>
                </a:solidFill>
                <a:latin typeface="Montserrat-SemiBold"/>
                <a:ea typeface="Lato" charset="0"/>
                <a:cs typeface="Lato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37</a:t>
            </a:fld>
            <a:endParaRPr lang="en-US" sz="28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01C1B7-264F-47E8-9303-50E85A2122CB}"/>
              </a:ext>
            </a:extLst>
          </p:cNvPr>
          <p:cNvGrpSpPr/>
          <p:nvPr/>
        </p:nvGrpSpPr>
        <p:grpSpPr>
          <a:xfrm>
            <a:off x="453903" y="4339318"/>
            <a:ext cx="7390099" cy="5661577"/>
            <a:chOff x="157694" y="0"/>
            <a:chExt cx="3291955" cy="2441846"/>
          </a:xfrm>
        </p:grpSpPr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2877DB77-25CD-4FC9-B47F-7FFA459D66B8}"/>
                </a:ext>
              </a:extLst>
            </p:cNvPr>
            <p:cNvSpPr txBox="1"/>
            <p:nvPr/>
          </p:nvSpPr>
          <p:spPr>
            <a:xfrm>
              <a:off x="157694" y="434431"/>
              <a:ext cx="507893" cy="31223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indent="226695" algn="just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rgbClr val="000000"/>
                  </a:solidFill>
                  <a:effectLst/>
                  <a:latin typeface="+mj-lt"/>
                  <a:ea typeface="MS Mincho" panose="02020609040205080304" pitchFamily="49" charset="-128"/>
                  <a:cs typeface="Times New Roman" panose="02020603050405020304" pitchFamily="18" charset="0"/>
                </a:rPr>
                <a:t>Y</a:t>
              </a:r>
              <a:endParaRPr lang="en-US" sz="4400"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1980FC-7714-40FB-B50B-599151A6C641}"/>
                </a:ext>
              </a:extLst>
            </p:cNvPr>
            <p:cNvGrpSpPr/>
            <p:nvPr/>
          </p:nvGrpSpPr>
          <p:grpSpPr>
            <a:xfrm>
              <a:off x="507893" y="0"/>
              <a:ext cx="2941756" cy="2441846"/>
              <a:chOff x="507893" y="0"/>
              <a:chExt cx="2941756" cy="2441846"/>
            </a:xfrm>
          </p:grpSpPr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837413CD-803E-4FB2-9664-4C4466208939}"/>
                  </a:ext>
                </a:extLst>
              </p:cNvPr>
              <p:cNvSpPr txBox="1"/>
              <p:nvPr/>
            </p:nvSpPr>
            <p:spPr>
              <a:xfrm>
                <a:off x="2870948" y="593643"/>
                <a:ext cx="507893" cy="31223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indent="226695" algn="just"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fr-FR" sz="4400" kern="1200">
                    <a:solidFill>
                      <a:srgbClr val="000000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X</a:t>
                </a:r>
                <a:endParaRPr lang="en-US" sz="4400">
                  <a:effectLst/>
                  <a:latin typeface="+mj-lt"/>
                  <a:ea typeface="MS Mincho" panose="02020609040205080304" pitchFamily="49" charset="-128"/>
                </a:endParaRPr>
              </a:p>
            </p:txBody>
          </p:sp>
          <p:sp>
            <p:nvSpPr>
              <p:cNvPr id="41" name="TextBox 15">
                <a:extLst>
                  <a:ext uri="{FF2B5EF4-FFF2-40B4-BE49-F238E27FC236}">
                    <a16:creationId xmlns:a16="http://schemas.microsoft.com/office/drawing/2014/main" id="{2EF67697-1F1A-4A3D-9193-70FB14B5313E}"/>
                  </a:ext>
                </a:extLst>
              </p:cNvPr>
              <p:cNvSpPr txBox="1"/>
              <p:nvPr/>
            </p:nvSpPr>
            <p:spPr>
              <a:xfrm>
                <a:off x="1987734" y="0"/>
                <a:ext cx="507893" cy="31223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indent="226695" algn="just"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fr-FR" sz="4400" kern="1200">
                    <a:solidFill>
                      <a:srgbClr val="000000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Z</a:t>
                </a:r>
                <a:endParaRPr lang="en-US" sz="4400">
                  <a:effectLst/>
                  <a:latin typeface="+mj-lt"/>
                  <a:ea typeface="MS Mincho" panose="02020609040205080304" pitchFamily="49" charset="-128"/>
                </a:endParaRPr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1042D142-DD13-40EC-9842-5D58DAF37385}"/>
                  </a:ext>
                </a:extLst>
              </p:cNvPr>
              <p:cNvSpPr/>
              <p:nvPr/>
            </p:nvSpPr>
            <p:spPr>
              <a:xfrm rot="1674712">
                <a:off x="694847" y="1121223"/>
                <a:ext cx="2726014" cy="823342"/>
              </a:xfrm>
              <a:prstGeom prst="parallelogram">
                <a:avLst>
                  <a:gd name="adj" fmla="val 59810"/>
                </a:avLst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E0634647-940F-43CC-B298-7DB5EE715CD8}"/>
                  </a:ext>
                </a:extLst>
              </p:cNvPr>
              <p:cNvSpPr/>
              <p:nvPr/>
            </p:nvSpPr>
            <p:spPr>
              <a:xfrm>
                <a:off x="665258" y="1255541"/>
                <a:ext cx="1962150" cy="1184368"/>
              </a:xfrm>
              <a:custGeom>
                <a:avLst/>
                <a:gdLst>
                  <a:gd name="connsiteX0" fmla="*/ 0 w 1604962"/>
                  <a:gd name="connsiteY0" fmla="*/ 0 h 255680"/>
                  <a:gd name="connsiteX1" fmla="*/ 1604962 w 1604962"/>
                  <a:gd name="connsiteY1" fmla="*/ 0 h 255680"/>
                  <a:gd name="connsiteX2" fmla="*/ 1604962 w 1604962"/>
                  <a:gd name="connsiteY2" fmla="*/ 255680 h 255680"/>
                  <a:gd name="connsiteX3" fmla="*/ 0 w 1604962"/>
                  <a:gd name="connsiteY3" fmla="*/ 255680 h 255680"/>
                  <a:gd name="connsiteX4" fmla="*/ 0 w 1604962"/>
                  <a:gd name="connsiteY4" fmla="*/ 0 h 255680"/>
                  <a:gd name="connsiteX0" fmla="*/ 0 w 1876425"/>
                  <a:gd name="connsiteY0" fmla="*/ 0 h 619125"/>
                  <a:gd name="connsiteX1" fmla="*/ 1876425 w 1876425"/>
                  <a:gd name="connsiteY1" fmla="*/ 619125 h 619125"/>
                  <a:gd name="connsiteX2" fmla="*/ 1604962 w 1876425"/>
                  <a:gd name="connsiteY2" fmla="*/ 255680 h 619125"/>
                  <a:gd name="connsiteX3" fmla="*/ 0 w 1876425"/>
                  <a:gd name="connsiteY3" fmla="*/ 255680 h 619125"/>
                  <a:gd name="connsiteX4" fmla="*/ 0 w 1876425"/>
                  <a:gd name="connsiteY4" fmla="*/ 0 h 619125"/>
                  <a:gd name="connsiteX0" fmla="*/ 0 w 1876425"/>
                  <a:gd name="connsiteY0" fmla="*/ 0 h 765268"/>
                  <a:gd name="connsiteX1" fmla="*/ 1876425 w 1876425"/>
                  <a:gd name="connsiteY1" fmla="*/ 619125 h 765268"/>
                  <a:gd name="connsiteX2" fmla="*/ 1871662 w 1876425"/>
                  <a:gd name="connsiteY2" fmla="*/ 765268 h 765268"/>
                  <a:gd name="connsiteX3" fmla="*/ 0 w 1876425"/>
                  <a:gd name="connsiteY3" fmla="*/ 255680 h 765268"/>
                  <a:gd name="connsiteX4" fmla="*/ 0 w 1876425"/>
                  <a:gd name="connsiteY4" fmla="*/ 0 h 765268"/>
                  <a:gd name="connsiteX0" fmla="*/ 0 w 1962150"/>
                  <a:gd name="connsiteY0" fmla="*/ 0 h 1184368"/>
                  <a:gd name="connsiteX1" fmla="*/ 1962150 w 1962150"/>
                  <a:gd name="connsiteY1" fmla="*/ 1038225 h 1184368"/>
                  <a:gd name="connsiteX2" fmla="*/ 1957387 w 1962150"/>
                  <a:gd name="connsiteY2" fmla="*/ 1184368 h 1184368"/>
                  <a:gd name="connsiteX3" fmla="*/ 85725 w 1962150"/>
                  <a:gd name="connsiteY3" fmla="*/ 674780 h 1184368"/>
                  <a:gd name="connsiteX4" fmla="*/ 0 w 1962150"/>
                  <a:gd name="connsiteY4" fmla="*/ 0 h 1184368"/>
                  <a:gd name="connsiteX0" fmla="*/ 14287 w 1976437"/>
                  <a:gd name="connsiteY0" fmla="*/ 0 h 1184368"/>
                  <a:gd name="connsiteX1" fmla="*/ 1976437 w 1976437"/>
                  <a:gd name="connsiteY1" fmla="*/ 1038225 h 1184368"/>
                  <a:gd name="connsiteX2" fmla="*/ 1971674 w 1976437"/>
                  <a:gd name="connsiteY2" fmla="*/ 1184368 h 1184368"/>
                  <a:gd name="connsiteX3" fmla="*/ 0 w 1976437"/>
                  <a:gd name="connsiteY3" fmla="*/ 117568 h 1184368"/>
                  <a:gd name="connsiteX4" fmla="*/ 14287 w 1976437"/>
                  <a:gd name="connsiteY4" fmla="*/ 0 h 1184368"/>
                  <a:gd name="connsiteX0" fmla="*/ 0 w 1962150"/>
                  <a:gd name="connsiteY0" fmla="*/ 0 h 1184368"/>
                  <a:gd name="connsiteX1" fmla="*/ 1962150 w 1962150"/>
                  <a:gd name="connsiteY1" fmla="*/ 1038225 h 1184368"/>
                  <a:gd name="connsiteX2" fmla="*/ 1957387 w 1962150"/>
                  <a:gd name="connsiteY2" fmla="*/ 1184368 h 1184368"/>
                  <a:gd name="connsiteX3" fmla="*/ 4763 w 1962150"/>
                  <a:gd name="connsiteY3" fmla="*/ 117568 h 1184368"/>
                  <a:gd name="connsiteX4" fmla="*/ 0 w 1962150"/>
                  <a:gd name="connsiteY4" fmla="*/ 0 h 118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2150" h="1184368">
                    <a:moveTo>
                      <a:pt x="0" y="0"/>
                    </a:moveTo>
                    <a:lnTo>
                      <a:pt x="1962150" y="1038225"/>
                    </a:lnTo>
                    <a:lnTo>
                      <a:pt x="1957387" y="1184368"/>
                    </a:lnTo>
                    <a:lnTo>
                      <a:pt x="4763" y="117568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sp>
            <p:nvSpPr>
              <p:cNvPr id="44" name="Rectangle 22">
                <a:extLst>
                  <a:ext uri="{FF2B5EF4-FFF2-40B4-BE49-F238E27FC236}">
                    <a16:creationId xmlns:a16="http://schemas.microsoft.com/office/drawing/2014/main" id="{D920D85D-A0FB-4B5F-9118-3E2F3DED04BA}"/>
                  </a:ext>
                </a:extLst>
              </p:cNvPr>
              <p:cNvSpPr/>
              <p:nvPr/>
            </p:nvSpPr>
            <p:spPr>
              <a:xfrm>
                <a:off x="2620048" y="1800837"/>
                <a:ext cx="829601" cy="641009"/>
              </a:xfrm>
              <a:custGeom>
                <a:avLst/>
                <a:gdLst>
                  <a:gd name="connsiteX0" fmla="*/ 0 w 1680651"/>
                  <a:gd name="connsiteY0" fmla="*/ 0 h 316207"/>
                  <a:gd name="connsiteX1" fmla="*/ 1680651 w 1680651"/>
                  <a:gd name="connsiteY1" fmla="*/ 0 h 316207"/>
                  <a:gd name="connsiteX2" fmla="*/ 1680651 w 1680651"/>
                  <a:gd name="connsiteY2" fmla="*/ 316207 h 316207"/>
                  <a:gd name="connsiteX3" fmla="*/ 0 w 1680651"/>
                  <a:gd name="connsiteY3" fmla="*/ 316207 h 316207"/>
                  <a:gd name="connsiteX4" fmla="*/ 0 w 1680651"/>
                  <a:gd name="connsiteY4" fmla="*/ 0 h 316207"/>
                  <a:gd name="connsiteX0" fmla="*/ 0 w 2390264"/>
                  <a:gd name="connsiteY0" fmla="*/ 76200 h 316207"/>
                  <a:gd name="connsiteX1" fmla="*/ 2390264 w 2390264"/>
                  <a:gd name="connsiteY1" fmla="*/ 0 h 316207"/>
                  <a:gd name="connsiteX2" fmla="*/ 2390264 w 2390264"/>
                  <a:gd name="connsiteY2" fmla="*/ 316207 h 316207"/>
                  <a:gd name="connsiteX3" fmla="*/ 709613 w 2390264"/>
                  <a:gd name="connsiteY3" fmla="*/ 316207 h 316207"/>
                  <a:gd name="connsiteX4" fmla="*/ 0 w 2390264"/>
                  <a:gd name="connsiteY4" fmla="*/ 76200 h 316207"/>
                  <a:gd name="connsiteX0" fmla="*/ 2381 w 2392645"/>
                  <a:gd name="connsiteY0" fmla="*/ 76200 h 316207"/>
                  <a:gd name="connsiteX1" fmla="*/ 2392645 w 2392645"/>
                  <a:gd name="connsiteY1" fmla="*/ 0 h 316207"/>
                  <a:gd name="connsiteX2" fmla="*/ 2392645 w 2392645"/>
                  <a:gd name="connsiteY2" fmla="*/ 316207 h 316207"/>
                  <a:gd name="connsiteX3" fmla="*/ 0 w 2392645"/>
                  <a:gd name="connsiteY3" fmla="*/ 223338 h 316207"/>
                  <a:gd name="connsiteX4" fmla="*/ 2381 w 2392645"/>
                  <a:gd name="connsiteY4" fmla="*/ 76200 h 316207"/>
                  <a:gd name="connsiteX0" fmla="*/ 4763 w 2392645"/>
                  <a:gd name="connsiteY0" fmla="*/ 73819 h 316207"/>
                  <a:gd name="connsiteX1" fmla="*/ 2392645 w 2392645"/>
                  <a:gd name="connsiteY1" fmla="*/ 0 h 316207"/>
                  <a:gd name="connsiteX2" fmla="*/ 2392645 w 2392645"/>
                  <a:gd name="connsiteY2" fmla="*/ 316207 h 316207"/>
                  <a:gd name="connsiteX3" fmla="*/ 0 w 2392645"/>
                  <a:gd name="connsiteY3" fmla="*/ 223338 h 316207"/>
                  <a:gd name="connsiteX4" fmla="*/ 4763 w 2392645"/>
                  <a:gd name="connsiteY4" fmla="*/ 73819 h 316207"/>
                  <a:gd name="connsiteX0" fmla="*/ 4763 w 2392645"/>
                  <a:gd name="connsiteY0" fmla="*/ 470059 h 712447"/>
                  <a:gd name="connsiteX1" fmla="*/ 815305 w 2392645"/>
                  <a:gd name="connsiteY1" fmla="*/ 0 h 712447"/>
                  <a:gd name="connsiteX2" fmla="*/ 2392645 w 2392645"/>
                  <a:gd name="connsiteY2" fmla="*/ 712447 h 712447"/>
                  <a:gd name="connsiteX3" fmla="*/ 0 w 2392645"/>
                  <a:gd name="connsiteY3" fmla="*/ 619578 h 712447"/>
                  <a:gd name="connsiteX4" fmla="*/ 4763 w 2392645"/>
                  <a:gd name="connsiteY4" fmla="*/ 470059 h 712447"/>
                  <a:gd name="connsiteX0" fmla="*/ 4763 w 830545"/>
                  <a:gd name="connsiteY0" fmla="*/ 470059 h 619578"/>
                  <a:gd name="connsiteX1" fmla="*/ 815305 w 830545"/>
                  <a:gd name="connsiteY1" fmla="*/ 0 h 619578"/>
                  <a:gd name="connsiteX2" fmla="*/ 830545 w 830545"/>
                  <a:gd name="connsiteY2" fmla="*/ 171427 h 619578"/>
                  <a:gd name="connsiteX3" fmla="*/ 0 w 830545"/>
                  <a:gd name="connsiteY3" fmla="*/ 619578 h 619578"/>
                  <a:gd name="connsiteX4" fmla="*/ 4763 w 830545"/>
                  <a:gd name="connsiteY4" fmla="*/ 470059 h 619578"/>
                  <a:gd name="connsiteX0" fmla="*/ 4763 w 830545"/>
                  <a:gd name="connsiteY0" fmla="*/ 491490 h 641009"/>
                  <a:gd name="connsiteX1" fmla="*/ 829593 w 830545"/>
                  <a:gd name="connsiteY1" fmla="*/ 0 h 641009"/>
                  <a:gd name="connsiteX2" fmla="*/ 830545 w 830545"/>
                  <a:gd name="connsiteY2" fmla="*/ 192858 h 641009"/>
                  <a:gd name="connsiteX3" fmla="*/ 0 w 830545"/>
                  <a:gd name="connsiteY3" fmla="*/ 641009 h 641009"/>
                  <a:gd name="connsiteX4" fmla="*/ 4763 w 830545"/>
                  <a:gd name="connsiteY4" fmla="*/ 491490 h 641009"/>
                  <a:gd name="connsiteX0" fmla="*/ 4763 w 829626"/>
                  <a:gd name="connsiteY0" fmla="*/ 491490 h 641009"/>
                  <a:gd name="connsiteX1" fmla="*/ 829593 w 829626"/>
                  <a:gd name="connsiteY1" fmla="*/ 0 h 641009"/>
                  <a:gd name="connsiteX2" fmla="*/ 828164 w 829626"/>
                  <a:gd name="connsiteY2" fmla="*/ 140471 h 641009"/>
                  <a:gd name="connsiteX3" fmla="*/ 0 w 829626"/>
                  <a:gd name="connsiteY3" fmla="*/ 641009 h 641009"/>
                  <a:gd name="connsiteX4" fmla="*/ 4763 w 829626"/>
                  <a:gd name="connsiteY4" fmla="*/ 491490 h 641009"/>
                  <a:gd name="connsiteX0" fmla="*/ 4763 w 829601"/>
                  <a:gd name="connsiteY0" fmla="*/ 491490 h 641009"/>
                  <a:gd name="connsiteX1" fmla="*/ 829593 w 829601"/>
                  <a:gd name="connsiteY1" fmla="*/ 0 h 641009"/>
                  <a:gd name="connsiteX2" fmla="*/ 821020 w 829601"/>
                  <a:gd name="connsiteY2" fmla="*/ 140471 h 641009"/>
                  <a:gd name="connsiteX3" fmla="*/ 0 w 829601"/>
                  <a:gd name="connsiteY3" fmla="*/ 641009 h 641009"/>
                  <a:gd name="connsiteX4" fmla="*/ 4763 w 829601"/>
                  <a:gd name="connsiteY4" fmla="*/ 491490 h 64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9601" h="641009">
                    <a:moveTo>
                      <a:pt x="4763" y="491490"/>
                    </a:moveTo>
                    <a:lnTo>
                      <a:pt x="829593" y="0"/>
                    </a:lnTo>
                    <a:cubicBezTo>
                      <a:pt x="829910" y="64286"/>
                      <a:pt x="820703" y="76185"/>
                      <a:pt x="821020" y="140471"/>
                    </a:cubicBezTo>
                    <a:lnTo>
                      <a:pt x="0" y="641009"/>
                    </a:lnTo>
                    <a:cubicBezTo>
                      <a:pt x="794" y="591963"/>
                      <a:pt x="3969" y="540536"/>
                      <a:pt x="4763" y="491490"/>
                    </a:cubicBezTo>
                    <a:close/>
                  </a:path>
                </a:pathLst>
              </a:cu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AFF1BC6-3D5F-4C0D-8A72-08644346EA48}"/>
                  </a:ext>
                </a:extLst>
              </p:cNvPr>
              <p:cNvSpPr/>
              <p:nvPr/>
            </p:nvSpPr>
            <p:spPr>
              <a:xfrm rot="1674712">
                <a:off x="881887" y="1113339"/>
                <a:ext cx="2125149" cy="697462"/>
              </a:xfrm>
              <a:prstGeom prst="parallelogram">
                <a:avLst>
                  <a:gd name="adj" fmla="val 59810"/>
                </a:avLst>
              </a:prstGeom>
              <a:ln w="12700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5E6051A-9654-482F-939C-C374F60F7303}"/>
                  </a:ext>
                </a:extLst>
              </p:cNvPr>
              <p:cNvSpPr/>
              <p:nvPr/>
            </p:nvSpPr>
            <p:spPr>
              <a:xfrm>
                <a:off x="2722780" y="1829865"/>
                <a:ext cx="252647" cy="252647"/>
              </a:xfrm>
              <a:prstGeom prst="ellipse">
                <a:avLst/>
              </a:prstGeom>
              <a:ln w="12700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01E6250-B018-4E69-B971-A66820E64FDF}"/>
                  </a:ext>
                </a:extLst>
              </p:cNvPr>
              <p:cNvCxnSpPr/>
              <p:nvPr/>
            </p:nvCxnSpPr>
            <p:spPr>
              <a:xfrm flipH="1" flipV="1">
                <a:off x="507893" y="656502"/>
                <a:ext cx="1455259" cy="81381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28DF2B9-0E31-4613-808F-32A814EF47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3152" y="192678"/>
                <a:ext cx="24593" cy="12658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363515A-48CC-43D2-A643-DAFABC68C6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3627" y="855796"/>
                <a:ext cx="917336" cy="60427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DCE77574-0C9A-4515-A43D-B1648D784A36}"/>
              </a:ext>
            </a:extLst>
          </p:cNvPr>
          <p:cNvSpPr/>
          <p:nvPr/>
        </p:nvSpPr>
        <p:spPr>
          <a:xfrm rot="1001636">
            <a:off x="8332319" y="10639846"/>
            <a:ext cx="2604655" cy="578201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C362269-7B75-465C-82C9-70F2F1FB37FC}"/>
              </a:ext>
            </a:extLst>
          </p:cNvPr>
          <p:cNvSpPr/>
          <p:nvPr/>
        </p:nvSpPr>
        <p:spPr>
          <a:xfrm rot="19122343">
            <a:off x="8219130" y="5171917"/>
            <a:ext cx="2604655" cy="578201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6B0321CB-1FF4-4472-A9D1-3E1F7FBFAE4D}"/>
              </a:ext>
            </a:extLst>
          </p:cNvPr>
          <p:cNvSpPr/>
          <p:nvPr/>
        </p:nvSpPr>
        <p:spPr>
          <a:xfrm>
            <a:off x="8461736" y="7846750"/>
            <a:ext cx="2604655" cy="578201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AFC660-3DC1-46F9-8F26-118CD30CB5E3}"/>
              </a:ext>
            </a:extLst>
          </p:cNvPr>
          <p:cNvGrpSpPr/>
          <p:nvPr/>
        </p:nvGrpSpPr>
        <p:grpSpPr>
          <a:xfrm>
            <a:off x="11355540" y="2057065"/>
            <a:ext cx="5764390" cy="3614013"/>
            <a:chOff x="1456730" y="8134246"/>
            <a:chExt cx="7193962" cy="451028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46E716-0398-4737-896F-5967D5BE7D4E}"/>
                </a:ext>
              </a:extLst>
            </p:cNvPr>
            <p:cNvGrpSpPr/>
            <p:nvPr/>
          </p:nvGrpSpPr>
          <p:grpSpPr>
            <a:xfrm>
              <a:off x="1456730" y="8134246"/>
              <a:ext cx="7193962" cy="3767731"/>
              <a:chOff x="581878" y="3946170"/>
              <a:chExt cx="5415211" cy="127489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F03A59C-EE5A-42D2-878A-B6DDC526F4C2}"/>
                  </a:ext>
                </a:extLst>
              </p:cNvPr>
              <p:cNvGrpSpPr/>
              <p:nvPr/>
            </p:nvGrpSpPr>
            <p:grpSpPr>
              <a:xfrm>
                <a:off x="581878" y="4017608"/>
                <a:ext cx="2244346" cy="1135764"/>
                <a:chOff x="3283424" y="2098755"/>
                <a:chExt cx="2244346" cy="1135764"/>
              </a:xfrm>
            </p:grpSpPr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61208DD1-9AA0-43B8-A915-E0B81F2634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15368F61-871D-4BF3-A12F-9FA360DBD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C75FB66-B3D6-4A2C-A7D0-79C60398FB14}"/>
                    </a:ext>
                  </a:extLst>
                </p:cNvPr>
                <p:cNvCxnSpPr>
                  <a:cxnSpLocks/>
                  <a:stCxn id="71" idx="4"/>
                </p:cNvCxnSpPr>
                <p:nvPr/>
              </p:nvCxnSpPr>
              <p:spPr>
                <a:xfrm flipH="1">
                  <a:off x="4363943" y="2705979"/>
                  <a:ext cx="16988" cy="5285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70" name="Flowchart: Data 69">
                  <a:extLst>
                    <a:ext uri="{FF2B5EF4-FFF2-40B4-BE49-F238E27FC236}">
                      <a16:creationId xmlns:a16="http://schemas.microsoft.com/office/drawing/2014/main" id="{ADC0F08F-EBF5-4267-A2BE-71396B4560AE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lowchart: Data 70">
                  <a:extLst>
                    <a:ext uri="{FF2B5EF4-FFF2-40B4-BE49-F238E27FC236}">
                      <a16:creationId xmlns:a16="http://schemas.microsoft.com/office/drawing/2014/main" id="{BFFBC90A-5649-4D4B-8990-0A8AD2267BA5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CA2AA22B-AC50-42E6-A72E-72EDC01D71C8}"/>
                    </a:ext>
                  </a:extLst>
                </p:cNvPr>
                <p:cNvCxnSpPr/>
                <p:nvPr/>
              </p:nvCxnSpPr>
              <p:spPr>
                <a:xfrm flipV="1">
                  <a:off x="4380930" y="2098755"/>
                  <a:ext cx="0" cy="54679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8A5A8DD-BCB9-4B6E-BF63-C054A395B76D}"/>
                  </a:ext>
                </a:extLst>
              </p:cNvPr>
              <p:cNvGrpSpPr/>
              <p:nvPr/>
            </p:nvGrpSpPr>
            <p:grpSpPr>
              <a:xfrm>
                <a:off x="3752743" y="3946170"/>
                <a:ext cx="2244346" cy="1274892"/>
                <a:chOff x="4088881" y="3982926"/>
                <a:chExt cx="2244346" cy="1274892"/>
              </a:xfrm>
            </p:grpSpPr>
            <p:sp>
              <p:nvSpPr>
                <p:cNvPr id="58" name="Flowchart: Data 57">
                  <a:extLst>
                    <a:ext uri="{FF2B5EF4-FFF2-40B4-BE49-F238E27FC236}">
                      <a16:creationId xmlns:a16="http://schemas.microsoft.com/office/drawing/2014/main" id="{D6B7B201-5569-4B1D-AF00-8F1FF18F69EA}"/>
                    </a:ext>
                  </a:extLst>
                </p:cNvPr>
                <p:cNvSpPr/>
                <p:nvPr/>
              </p:nvSpPr>
              <p:spPr>
                <a:xfrm>
                  <a:off x="4107682" y="4514714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0DE07DF0-570C-4323-BADC-CCD6647D4819}"/>
                    </a:ext>
                  </a:extLst>
                </p:cNvPr>
                <p:cNvSpPr/>
                <p:nvPr/>
              </p:nvSpPr>
              <p:spPr>
                <a:xfrm>
                  <a:off x="4819214" y="3982926"/>
                  <a:ext cx="1437384" cy="889008"/>
                </a:xfrm>
                <a:prstGeom prst="arc">
                  <a:avLst>
                    <a:gd name="adj1" fmla="val 17905708"/>
                    <a:gd name="adj2" fmla="val 20221949"/>
                  </a:avLst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40F24659-EF46-46BD-A8E4-5C6403D9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84718" y="4055916"/>
                  <a:ext cx="611807" cy="1117273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8B6CB87-48C1-4113-8735-FD67CF91CB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88881" y="4654352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2978FD3-F17D-4C1F-B80F-B3ED7B5D1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30550" y="4729278"/>
                  <a:ext cx="16987" cy="5285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63" name="Flowchart: Data 62">
                  <a:extLst>
                    <a:ext uri="{FF2B5EF4-FFF2-40B4-BE49-F238E27FC236}">
                      <a16:creationId xmlns:a16="http://schemas.microsoft.com/office/drawing/2014/main" id="{07AE2B40-EA40-4105-B3DF-647C4F92CC8D}"/>
                    </a:ext>
                  </a:extLst>
                </p:cNvPr>
                <p:cNvSpPr/>
                <p:nvPr/>
              </p:nvSpPr>
              <p:spPr>
                <a:xfrm>
                  <a:off x="4295955" y="4305292"/>
                  <a:ext cx="1746982" cy="634451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lowchart: Data 63">
                  <a:extLst>
                    <a:ext uri="{FF2B5EF4-FFF2-40B4-BE49-F238E27FC236}">
                      <a16:creationId xmlns:a16="http://schemas.microsoft.com/office/drawing/2014/main" id="{76A3F32F-A4E2-492D-8F60-B9F675DF0191}"/>
                    </a:ext>
                  </a:extLst>
                </p:cNvPr>
                <p:cNvSpPr/>
                <p:nvPr/>
              </p:nvSpPr>
              <p:spPr>
                <a:xfrm>
                  <a:off x="4687376" y="4438699"/>
                  <a:ext cx="990294" cy="37172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227410F9-72F2-4871-AFF4-41755D7E9A38}"/>
                    </a:ext>
                  </a:extLst>
                </p:cNvPr>
                <p:cNvCxnSpPr/>
                <p:nvPr/>
              </p:nvCxnSpPr>
              <p:spPr>
                <a:xfrm flipV="1">
                  <a:off x="5249598" y="4067756"/>
                  <a:ext cx="0" cy="54679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66" name="Isosceles Triangle 65">
                  <a:extLst>
                    <a:ext uri="{FF2B5EF4-FFF2-40B4-BE49-F238E27FC236}">
                      <a16:creationId xmlns:a16="http://schemas.microsoft.com/office/drawing/2014/main" id="{095756FA-268E-480F-8C7A-936D58AA3F34}"/>
                    </a:ext>
                  </a:extLst>
                </p:cNvPr>
                <p:cNvSpPr/>
                <p:nvPr/>
              </p:nvSpPr>
              <p:spPr>
                <a:xfrm rot="18647437">
                  <a:off x="5865326" y="4010929"/>
                  <a:ext cx="113660" cy="105362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C7D3A844-ECAC-4761-8756-526050B7CA85}"/>
                  </a:ext>
                </a:extLst>
              </p:cNvPr>
              <p:cNvSpPr/>
              <p:nvPr/>
            </p:nvSpPr>
            <p:spPr>
              <a:xfrm>
                <a:off x="3049321" y="4481132"/>
                <a:ext cx="390099" cy="242235"/>
              </a:xfrm>
              <a:prstGeom prst="rightArrow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C4E974-C7E4-4952-BB53-E8A9543E25E9}"/>
                </a:ext>
              </a:extLst>
            </p:cNvPr>
            <p:cNvSpPr txBox="1"/>
            <p:nvPr/>
          </p:nvSpPr>
          <p:spPr>
            <a:xfrm>
              <a:off x="4122260" y="11569041"/>
              <a:ext cx="3088860" cy="107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Flip up</a:t>
              </a:r>
              <a:endPara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AF05FA7-C220-4426-A24E-B841B63DAAD6}"/>
              </a:ext>
            </a:extLst>
          </p:cNvPr>
          <p:cNvGrpSpPr/>
          <p:nvPr/>
        </p:nvGrpSpPr>
        <p:grpSpPr>
          <a:xfrm>
            <a:off x="11507845" y="5874219"/>
            <a:ext cx="5881613" cy="3708495"/>
            <a:chOff x="9685453" y="3098839"/>
            <a:chExt cx="7315200" cy="461240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5013CB8-0C7B-40B1-A7CC-496CA4FFC2D5}"/>
                </a:ext>
              </a:extLst>
            </p:cNvPr>
            <p:cNvGrpSpPr/>
            <p:nvPr/>
          </p:nvGrpSpPr>
          <p:grpSpPr>
            <a:xfrm>
              <a:off x="9685453" y="3098839"/>
              <a:ext cx="7315200" cy="3657600"/>
              <a:chOff x="2955878" y="1639598"/>
              <a:chExt cx="5467419" cy="161208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A778616-66D9-497A-AAEC-74C18DE77BFB}"/>
                  </a:ext>
                </a:extLst>
              </p:cNvPr>
              <p:cNvGrpSpPr/>
              <p:nvPr/>
            </p:nvGrpSpPr>
            <p:grpSpPr>
              <a:xfrm>
                <a:off x="6178951" y="2115920"/>
                <a:ext cx="2244346" cy="1135764"/>
                <a:chOff x="3283424" y="2098755"/>
                <a:chExt cx="2244346" cy="1135764"/>
              </a:xfrm>
            </p:grpSpPr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77BC46A-AA9A-4974-8348-6179D0E36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9726BF88-2C83-4EF7-803A-884CE71E9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A6110127-CACC-4C2E-BCE8-E482D8822208}"/>
                    </a:ext>
                  </a:extLst>
                </p:cNvPr>
                <p:cNvCxnSpPr>
                  <a:cxnSpLocks/>
                  <a:stCxn id="92" idx="4"/>
                </p:cNvCxnSpPr>
                <p:nvPr/>
              </p:nvCxnSpPr>
              <p:spPr>
                <a:xfrm flipH="1">
                  <a:off x="4363943" y="2705979"/>
                  <a:ext cx="16988" cy="52854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91" name="Flowchart: Data 90">
                  <a:extLst>
                    <a:ext uri="{FF2B5EF4-FFF2-40B4-BE49-F238E27FC236}">
                      <a16:creationId xmlns:a16="http://schemas.microsoft.com/office/drawing/2014/main" id="{2591B835-21DC-4D63-AFC6-08E745FBE1FD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lowchart: Data 91">
                  <a:extLst>
                    <a:ext uri="{FF2B5EF4-FFF2-40B4-BE49-F238E27FC236}">
                      <a16:creationId xmlns:a16="http://schemas.microsoft.com/office/drawing/2014/main" id="{71BA6D2C-590E-4D90-9047-23F196958817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rgbClr val="70AD47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C49C1D87-BEF7-41A4-BCCC-040BA80F5A6C}"/>
                    </a:ext>
                  </a:extLst>
                </p:cNvPr>
                <p:cNvCxnSpPr/>
                <p:nvPr/>
              </p:nvCxnSpPr>
              <p:spPr>
                <a:xfrm flipV="1">
                  <a:off x="4380930" y="2098755"/>
                  <a:ext cx="0" cy="54679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77" name="Arrow: Right 76">
                <a:extLst>
                  <a:ext uri="{FF2B5EF4-FFF2-40B4-BE49-F238E27FC236}">
                    <a16:creationId xmlns:a16="http://schemas.microsoft.com/office/drawing/2014/main" id="{788F76AB-A28A-4257-8176-5EE4CEE4F81C}"/>
                  </a:ext>
                </a:extLst>
              </p:cNvPr>
              <p:cNvSpPr/>
              <p:nvPr/>
            </p:nvSpPr>
            <p:spPr>
              <a:xfrm>
                <a:off x="5546747" y="2496037"/>
                <a:ext cx="390099" cy="242235"/>
              </a:xfrm>
              <a:prstGeom prst="rightArrow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8309AEE-7B3B-4323-A23A-AD1616B03A70}"/>
                  </a:ext>
                </a:extLst>
              </p:cNvPr>
              <p:cNvGrpSpPr/>
              <p:nvPr/>
            </p:nvGrpSpPr>
            <p:grpSpPr>
              <a:xfrm>
                <a:off x="2955878" y="1639598"/>
                <a:ext cx="2244346" cy="1572744"/>
                <a:chOff x="2955878" y="1639598"/>
                <a:chExt cx="2244346" cy="1572744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98D30B4-679A-4648-9ABF-167B966CA631}"/>
                    </a:ext>
                  </a:extLst>
                </p:cNvPr>
                <p:cNvGrpSpPr/>
                <p:nvPr/>
              </p:nvGrpSpPr>
              <p:grpSpPr>
                <a:xfrm>
                  <a:off x="2955878" y="2076578"/>
                  <a:ext cx="2244346" cy="1135764"/>
                  <a:chOff x="3283424" y="2098755"/>
                  <a:chExt cx="2244346" cy="1135764"/>
                </a:xfrm>
              </p:grpSpPr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EF38DDD6-1896-422E-8317-CA941C1D09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01211" y="2308415"/>
                    <a:ext cx="725461" cy="661834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rgbClr val="4472C4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32D424DA-231B-4F65-BC87-BED7269D89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283424" y="2618168"/>
                    <a:ext cx="2244346" cy="27384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A81EEA10-F2ED-4B00-A620-1F0130E8793D}"/>
                      </a:ext>
                    </a:extLst>
                  </p:cNvPr>
                  <p:cNvCxnSpPr>
                    <a:cxnSpLocks/>
                    <a:stCxn id="86" idx="4"/>
                  </p:cNvCxnSpPr>
                  <p:nvPr/>
                </p:nvCxnSpPr>
                <p:spPr>
                  <a:xfrm flipH="1">
                    <a:off x="4363943" y="2705979"/>
                    <a:ext cx="16988" cy="52854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85" name="Flowchart: Data 84">
                    <a:extLst>
                      <a:ext uri="{FF2B5EF4-FFF2-40B4-BE49-F238E27FC236}">
                        <a16:creationId xmlns:a16="http://schemas.microsoft.com/office/drawing/2014/main" id="{B4459E57-4AD0-41C8-9D5E-FBBFF51D0401}"/>
                      </a:ext>
                    </a:extLst>
                  </p:cNvPr>
                  <p:cNvSpPr/>
                  <p:nvPr/>
                </p:nvSpPr>
                <p:spPr>
                  <a:xfrm>
                    <a:off x="3283424" y="2489581"/>
                    <a:ext cx="2195014" cy="311940"/>
                  </a:xfrm>
                  <a:prstGeom prst="flowChartInputOutpu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Flowchart: Data 85">
                    <a:extLst>
                      <a:ext uri="{FF2B5EF4-FFF2-40B4-BE49-F238E27FC236}">
                        <a16:creationId xmlns:a16="http://schemas.microsoft.com/office/drawing/2014/main" id="{ED1003D0-62A8-40E9-94C5-0DFC505C4FA1}"/>
                      </a:ext>
                    </a:extLst>
                  </p:cNvPr>
                  <p:cNvSpPr/>
                  <p:nvPr/>
                </p:nvSpPr>
                <p:spPr>
                  <a:xfrm>
                    <a:off x="3955718" y="2585123"/>
                    <a:ext cx="850425" cy="120856"/>
                  </a:xfrm>
                  <a:prstGeom prst="flowChartInputOutpu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rgbClr val="ED7D31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1466032D-5026-401A-99B3-8BA9E9CC154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380930" y="2098755"/>
                    <a:ext cx="0" cy="546796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1A59F42F-B14E-4705-A137-01941547DFB8}"/>
                    </a:ext>
                  </a:extLst>
                </p:cNvPr>
                <p:cNvSpPr/>
                <p:nvPr/>
              </p:nvSpPr>
              <p:spPr>
                <a:xfrm>
                  <a:off x="3217317" y="1639598"/>
                  <a:ext cx="1746983" cy="1001910"/>
                </a:xfrm>
                <a:prstGeom prst="arc">
                  <a:avLst>
                    <a:gd name="adj1" fmla="val 10875838"/>
                    <a:gd name="adj2" fmla="val 0"/>
                  </a:avLst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Isosceles Triangle 80">
                  <a:extLst>
                    <a:ext uri="{FF2B5EF4-FFF2-40B4-BE49-F238E27FC236}">
                      <a16:creationId xmlns:a16="http://schemas.microsoft.com/office/drawing/2014/main" id="{17278EC5-6331-40A5-A0ED-2097F79525BB}"/>
                    </a:ext>
                  </a:extLst>
                </p:cNvPr>
                <p:cNvSpPr/>
                <p:nvPr/>
              </p:nvSpPr>
              <p:spPr>
                <a:xfrm rot="9862866">
                  <a:off x="4922889" y="2119728"/>
                  <a:ext cx="113660" cy="105362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8B1F907-867E-4659-ACE4-186EF0EDA969}"/>
                </a:ext>
              </a:extLst>
            </p:cNvPr>
            <p:cNvSpPr txBox="1"/>
            <p:nvPr/>
          </p:nvSpPr>
          <p:spPr>
            <a:xfrm>
              <a:off x="11700296" y="6639421"/>
              <a:ext cx="4151621" cy="1071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Face down</a:t>
              </a:r>
              <a:endPara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D75D27-395C-4DA7-8C5E-B0201DCA6524}"/>
              </a:ext>
            </a:extLst>
          </p:cNvPr>
          <p:cNvGrpSpPr/>
          <p:nvPr/>
        </p:nvGrpSpPr>
        <p:grpSpPr>
          <a:xfrm>
            <a:off x="11543005" y="10117169"/>
            <a:ext cx="5139347" cy="3163265"/>
            <a:chOff x="9677869" y="8031236"/>
            <a:chExt cx="7315200" cy="477507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86405CF-0F31-47E3-8BD3-5AA534B7838A}"/>
                </a:ext>
              </a:extLst>
            </p:cNvPr>
            <p:cNvGrpSpPr/>
            <p:nvPr/>
          </p:nvGrpSpPr>
          <p:grpSpPr>
            <a:xfrm>
              <a:off x="9677869" y="8031236"/>
              <a:ext cx="7315200" cy="3657600"/>
              <a:chOff x="2158486" y="3204338"/>
              <a:chExt cx="2597578" cy="1135764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11F4029-530C-42EB-8629-F24E07053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2562" y="3508626"/>
                <a:ext cx="99589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1F65C5-ACCD-4855-8EDC-62640FABF7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6873" y="3638665"/>
                <a:ext cx="279647" cy="19826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BC12352-802F-45FB-8E77-CAD2692B52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9498" y="3658746"/>
                <a:ext cx="200698" cy="1507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4C96D24-6908-432F-90CA-3FEE96249C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9196" y="3664652"/>
                <a:ext cx="279647" cy="19826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A743961-D280-4E01-9CB2-471C0BEE54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75" y="3703034"/>
                <a:ext cx="200698" cy="15077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23D550A-B6CC-43C7-8986-38B46C91AF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10255" y="3550978"/>
                <a:ext cx="1560275" cy="311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4F6D207-4073-4952-9A83-2DB1EA37D0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84595" y="3950361"/>
                <a:ext cx="1560275" cy="311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114E861-9E29-4052-B605-E5CC7B6708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94617" y="3997729"/>
                <a:ext cx="99589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3F52F3BF-94F5-4810-BFAA-ED69027D77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4545" y="3413998"/>
                <a:ext cx="725461" cy="661834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41813814-75D7-4712-81ED-241D5D5016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58486" y="3736402"/>
                <a:ext cx="2597578" cy="2738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28391EA-7765-4D08-9119-AD29B07E81A2}"/>
                  </a:ext>
                </a:extLst>
              </p:cNvPr>
              <p:cNvCxnSpPr>
                <a:cxnSpLocks/>
                <a:stCxn id="109" idx="4"/>
              </p:cNvCxnSpPr>
              <p:nvPr/>
            </p:nvCxnSpPr>
            <p:spPr>
              <a:xfrm flipH="1">
                <a:off x="3457277" y="3811562"/>
                <a:ext cx="16988" cy="52854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108" name="Flowchart: Data 107">
                <a:extLst>
                  <a:ext uri="{FF2B5EF4-FFF2-40B4-BE49-F238E27FC236}">
                    <a16:creationId xmlns:a16="http://schemas.microsoft.com/office/drawing/2014/main" id="{82883F09-3065-4155-B623-5323362BE9B4}"/>
                  </a:ext>
                </a:extLst>
              </p:cNvPr>
              <p:cNvSpPr/>
              <p:nvPr/>
            </p:nvSpPr>
            <p:spPr>
              <a:xfrm>
                <a:off x="2376758" y="3595164"/>
                <a:ext cx="2195014" cy="311940"/>
              </a:xfrm>
              <a:prstGeom prst="flowChartInputOutpu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lowchart: Data 108">
                <a:extLst>
                  <a:ext uri="{FF2B5EF4-FFF2-40B4-BE49-F238E27FC236}">
                    <a16:creationId xmlns:a16="http://schemas.microsoft.com/office/drawing/2014/main" id="{40B6B5A4-6EBE-4D06-9C7E-F4B5517EDBC7}"/>
                  </a:ext>
                </a:extLst>
              </p:cNvPr>
              <p:cNvSpPr/>
              <p:nvPr/>
            </p:nvSpPr>
            <p:spPr>
              <a:xfrm>
                <a:off x="3049052" y="3690706"/>
                <a:ext cx="850425" cy="120856"/>
              </a:xfrm>
              <a:prstGeom prst="flowChartInputOutput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1D0ADC-B581-4F83-A838-D3370619BE12}"/>
                  </a:ext>
                </a:extLst>
              </p:cNvPr>
              <p:cNvCxnSpPr/>
              <p:nvPr/>
            </p:nvCxnSpPr>
            <p:spPr>
              <a:xfrm flipV="1">
                <a:off x="3474264" y="3204338"/>
                <a:ext cx="0" cy="546796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04A2A69-B037-448F-A058-C6C0BF713F69}"/>
                </a:ext>
              </a:extLst>
            </p:cNvPr>
            <p:cNvSpPr txBox="1"/>
            <p:nvPr/>
          </p:nvSpPr>
          <p:spPr>
            <a:xfrm>
              <a:off x="11962399" y="11505425"/>
              <a:ext cx="3027833" cy="1300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Shake</a:t>
              </a:r>
              <a:endPara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49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38</a:t>
            </a:fld>
            <a:endParaRPr lang="en-US" sz="2800"/>
          </a:p>
        </p:txBody>
      </p:sp>
      <p:pic>
        <p:nvPicPr>
          <p:cNvPr id="2" name="ShareImage">
            <a:hlinkClick r:id="" action="ppaction://media"/>
            <a:extLst>
              <a:ext uri="{FF2B5EF4-FFF2-40B4-BE49-F238E27FC236}">
                <a16:creationId xmlns:a16="http://schemas.microsoft.com/office/drawing/2014/main" id="{A25D6E4E-E209-4966-B0CE-C10131F6A0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59527"/>
            <a:ext cx="18288000" cy="1109287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57B975-9FD3-4BFB-9CAF-2A4DBEBC4B0D}"/>
              </a:ext>
            </a:extLst>
          </p:cNvPr>
          <p:cNvGrpSpPr/>
          <p:nvPr/>
        </p:nvGrpSpPr>
        <p:grpSpPr>
          <a:xfrm>
            <a:off x="4121870" y="238037"/>
            <a:ext cx="10653943" cy="1103507"/>
            <a:chOff x="3817070" y="733337"/>
            <a:chExt cx="10653943" cy="1103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2F3FA4-1BD1-4DBA-8D68-01086D013879}"/>
                </a:ext>
              </a:extLst>
            </p:cNvPr>
            <p:cNvSpPr txBox="1"/>
            <p:nvPr/>
          </p:nvSpPr>
          <p:spPr>
            <a:xfrm>
              <a:off x="3817070" y="733337"/>
              <a:ext cx="10653943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Chia sẻ hình ảnh và thông tin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A548C1-2396-4FFE-B919-466DCC50476C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800"/>
            </a:p>
          </p:txBody>
        </p:sp>
      </p:grpSp>
    </p:spTree>
    <p:extLst>
      <p:ext uri="{BB962C8B-B14F-4D97-AF65-F5344CB8AC3E}">
        <p14:creationId xmlns:p14="http://schemas.microsoft.com/office/powerpoint/2010/main" val="6041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709425" y="792331"/>
            <a:ext cx="12869229" cy="1044513"/>
            <a:chOff x="2709425" y="792331"/>
            <a:chExt cx="12869229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709425" y="792331"/>
              <a:ext cx="12869229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Chức năng hệ thống chia sẻ dữ liệu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39</a:t>
            </a:fld>
            <a:endParaRPr lang="en-US" sz="280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6C726EE-53DF-40AD-8F36-08345937C982}"/>
              </a:ext>
            </a:extLst>
          </p:cNvPr>
          <p:cNvGraphicFramePr/>
          <p:nvPr>
            <p:extLst/>
          </p:nvPr>
        </p:nvGraphicFramePr>
        <p:xfrm>
          <a:off x="2362200" y="3209821"/>
          <a:ext cx="12593781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A1C8B62-82C4-4C11-BB50-5ACBEE233021}"/>
              </a:ext>
            </a:extLst>
          </p:cNvPr>
          <p:cNvSpPr txBox="1"/>
          <p:nvPr/>
        </p:nvSpPr>
        <p:spPr>
          <a:xfrm>
            <a:off x="2995008" y="3890090"/>
            <a:ext cx="720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34251-8E28-4988-838A-982D8050A535}"/>
              </a:ext>
            </a:extLst>
          </p:cNvPr>
          <p:cNvSpPr txBox="1"/>
          <p:nvPr/>
        </p:nvSpPr>
        <p:spPr>
          <a:xfrm>
            <a:off x="3738654" y="5815872"/>
            <a:ext cx="720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D5997-60CA-4752-8AD5-E9AA197FDA0F}"/>
              </a:ext>
            </a:extLst>
          </p:cNvPr>
          <p:cNvSpPr txBox="1"/>
          <p:nvPr/>
        </p:nvSpPr>
        <p:spPr>
          <a:xfrm>
            <a:off x="3761863" y="7672382"/>
            <a:ext cx="720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18643-8BCC-4F49-8942-3783A2DDB9C4}"/>
              </a:ext>
            </a:extLst>
          </p:cNvPr>
          <p:cNvSpPr txBox="1"/>
          <p:nvPr/>
        </p:nvSpPr>
        <p:spPr>
          <a:xfrm>
            <a:off x="2986007" y="9515037"/>
            <a:ext cx="720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59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</a:t>
            </a:fld>
            <a:endParaRPr lang="en-US" sz="2800"/>
          </a:p>
        </p:txBody>
      </p:sp>
      <p:sp>
        <p:nvSpPr>
          <p:cNvPr id="8" name="Shape 81">
            <a:extLst>
              <a:ext uri="{FF2B5EF4-FFF2-40B4-BE49-F238E27FC236}">
                <a16:creationId xmlns:a16="http://schemas.microsoft.com/office/drawing/2014/main" id="{6072E3B8-58AA-4BD6-AC73-402261FE894F}"/>
              </a:ext>
            </a:extLst>
          </p:cNvPr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7444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4887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233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49779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3722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24671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211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9955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Shape 82">
            <a:extLst>
              <a:ext uri="{FF2B5EF4-FFF2-40B4-BE49-F238E27FC236}">
                <a16:creationId xmlns:a16="http://schemas.microsoft.com/office/drawing/2014/main" id="{1A4AB259-3C30-47F6-83EB-17E738E0752B}"/>
              </a:ext>
            </a:extLst>
          </p:cNvPr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83">
            <a:extLst>
              <a:ext uri="{FF2B5EF4-FFF2-40B4-BE49-F238E27FC236}">
                <a16:creationId xmlns:a16="http://schemas.microsoft.com/office/drawing/2014/main" id="{123627AA-D4B3-4203-B211-75254262B776}"/>
              </a:ext>
            </a:extLst>
          </p:cNvPr>
          <p:cNvSpPr/>
          <p:nvPr/>
        </p:nvSpPr>
        <p:spPr>
          <a:xfrm>
            <a:off x="2314205" y="2021388"/>
            <a:ext cx="3878924" cy="7232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sz="4200">
                <a:solidFill>
                  <a:schemeClr val="tx1">
                    <a:lumMod val="75000"/>
                  </a:schemeClr>
                </a:solidFill>
              </a:rPr>
              <a:t>Phần I</a:t>
            </a:r>
            <a:endParaRPr sz="4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Shape 84">
            <a:extLst>
              <a:ext uri="{FF2B5EF4-FFF2-40B4-BE49-F238E27FC236}">
                <a16:creationId xmlns:a16="http://schemas.microsoft.com/office/drawing/2014/main" id="{7F54F78C-B5C2-4970-A3D6-F3CBD4931F47}"/>
              </a:ext>
            </a:extLst>
          </p:cNvPr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Giới thiệu chung</a:t>
            </a:r>
            <a:endParaRPr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2" name="Group 89">
            <a:extLst>
              <a:ext uri="{FF2B5EF4-FFF2-40B4-BE49-F238E27FC236}">
                <a16:creationId xmlns:a16="http://schemas.microsoft.com/office/drawing/2014/main" id="{C5525594-3D78-46BE-A22F-33B4B10E1D6A}"/>
              </a:ext>
            </a:extLst>
          </p:cNvPr>
          <p:cNvGrpSpPr/>
          <p:nvPr/>
        </p:nvGrpSpPr>
        <p:grpSpPr>
          <a:xfrm>
            <a:off x="2163065" y="7966052"/>
            <a:ext cx="7141249" cy="828086"/>
            <a:chOff x="0" y="0"/>
            <a:chExt cx="7141249" cy="828086"/>
          </a:xfrm>
        </p:grpSpPr>
        <p:sp>
          <p:nvSpPr>
            <p:cNvPr id="14" name="Shape 86">
              <a:extLst>
                <a:ext uri="{FF2B5EF4-FFF2-40B4-BE49-F238E27FC236}">
                  <a16:creationId xmlns:a16="http://schemas.microsoft.com/office/drawing/2014/main" id="{A8485D68-0F3E-4F64-BA76-8248BA02A325}"/>
                </a:ext>
              </a:extLst>
            </p:cNvPr>
            <p:cNvSpPr/>
            <p:nvPr/>
          </p:nvSpPr>
          <p:spPr>
            <a:xfrm>
              <a:off x="0" y="0"/>
              <a:ext cx="828086" cy="828086"/>
            </a:xfrm>
            <a:prstGeom prst="ellipse">
              <a:avLst/>
            </a:prstGeom>
            <a:solidFill>
              <a:srgbClr val="F56C2E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5200" b="1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sz="5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Shape 88">
              <a:extLst>
                <a:ext uri="{FF2B5EF4-FFF2-40B4-BE49-F238E27FC236}">
                  <a16:creationId xmlns:a16="http://schemas.microsoft.com/office/drawing/2014/main" id="{A7BCF84C-0810-499D-A686-ABFC2115D170}"/>
                </a:ext>
              </a:extLst>
            </p:cNvPr>
            <p:cNvSpPr/>
            <p:nvPr/>
          </p:nvSpPr>
          <p:spPr>
            <a:xfrm>
              <a:off x="1141914" y="28925"/>
              <a:ext cx="5999335" cy="7331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Tổng quan TangibleUI</a:t>
              </a:r>
              <a:endParaRPr sz="520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954771A-FD9A-4BEA-88E3-1CAAE3CAAAD3}"/>
              </a:ext>
            </a:extLst>
          </p:cNvPr>
          <p:cNvGrpSpPr/>
          <p:nvPr/>
        </p:nvGrpSpPr>
        <p:grpSpPr>
          <a:xfrm>
            <a:off x="2163066" y="9346575"/>
            <a:ext cx="6176818" cy="828086"/>
            <a:chOff x="1021151" y="9437850"/>
            <a:chExt cx="6176818" cy="828086"/>
          </a:xfrm>
        </p:grpSpPr>
        <p:sp>
          <p:nvSpPr>
            <p:cNvPr id="18" name="Shape 91">
              <a:extLst>
                <a:ext uri="{FF2B5EF4-FFF2-40B4-BE49-F238E27FC236}">
                  <a16:creationId xmlns:a16="http://schemas.microsoft.com/office/drawing/2014/main" id="{2AE15DF5-9516-4892-9A91-3D0E6955D4E4}"/>
                </a:ext>
              </a:extLst>
            </p:cNvPr>
            <p:cNvSpPr/>
            <p:nvPr/>
          </p:nvSpPr>
          <p:spPr>
            <a:xfrm>
              <a:off x="1021151" y="9437850"/>
              <a:ext cx="828086" cy="828086"/>
            </a:xfrm>
            <a:prstGeom prst="ellipse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5200" b="1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sz="5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9" name="Shape 92">
              <a:extLst>
                <a:ext uri="{FF2B5EF4-FFF2-40B4-BE49-F238E27FC236}">
                  <a16:creationId xmlns:a16="http://schemas.microsoft.com/office/drawing/2014/main" id="{52F6C520-0F5E-439B-897A-1D69D2837810}"/>
                </a:ext>
              </a:extLst>
            </p:cNvPr>
            <p:cNvSpPr/>
            <p:nvPr/>
          </p:nvSpPr>
          <p:spPr>
            <a:xfrm>
              <a:off x="2163065" y="9466775"/>
              <a:ext cx="5034904" cy="73314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Mục tiêu luận văn</a:t>
              </a:r>
              <a:endParaRPr sz="520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29" name="Shape 82">
            <a:extLst>
              <a:ext uri="{FF2B5EF4-FFF2-40B4-BE49-F238E27FC236}">
                <a16:creationId xmlns:a16="http://schemas.microsoft.com/office/drawing/2014/main" id="{F1F5694A-B772-431D-9F00-5A563C9FCC31}"/>
              </a:ext>
            </a:extLst>
          </p:cNvPr>
          <p:cNvSpPr/>
          <p:nvPr/>
        </p:nvSpPr>
        <p:spPr>
          <a:xfrm flipH="1">
            <a:off x="16965355" y="1143696"/>
            <a:ext cx="2603275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3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657330" y="792331"/>
            <a:ext cx="12973423" cy="1044513"/>
            <a:chOff x="2657330" y="792331"/>
            <a:chExt cx="12973423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657330" y="792331"/>
              <a:ext cx="12973423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Kiến trúc hệ thống chia sẻ dữ liệu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40</a:t>
            </a:fld>
            <a:endParaRPr lang="en-US" sz="2800"/>
          </a:p>
        </p:txBody>
      </p:sp>
      <p:sp>
        <p:nvSpPr>
          <p:cNvPr id="28" name="Rectangle: Rounded Corners 4">
            <a:extLst>
              <a:ext uri="{FF2B5EF4-FFF2-40B4-BE49-F238E27FC236}">
                <a16:creationId xmlns:a16="http://schemas.microsoft.com/office/drawing/2014/main" id="{B8DC1324-6CD7-49A7-924C-95BB748A2D95}"/>
              </a:ext>
            </a:extLst>
          </p:cNvPr>
          <p:cNvSpPr txBox="1"/>
          <p:nvPr/>
        </p:nvSpPr>
        <p:spPr>
          <a:xfrm>
            <a:off x="1871882" y="7296195"/>
            <a:ext cx="4976516" cy="2190473"/>
          </a:xfrm>
          <a:prstGeom prst="rect">
            <a:avLst/>
          </a:prstGeom>
          <a:ln>
            <a:solidFill>
              <a:srgbClr val="212F3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indent="226695" algn="ctr">
              <a:lnSpc>
                <a:spcPct val="90000"/>
              </a:lnSpc>
              <a:spcAft>
                <a:spcPts val="505"/>
              </a:spcAft>
            </a:pPr>
            <a:r>
              <a:rPr lang="fr-FR" sz="5200" b="1" kern="120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MS Mincho" panose="02020609040205080304" pitchFamily="49" charset="-128"/>
              </a:rPr>
              <a:t>Module A</a:t>
            </a:r>
            <a:endParaRPr lang="en-US" sz="5200" b="1">
              <a:solidFill>
                <a:schemeClr val="tx2">
                  <a:lumMod val="50000"/>
                </a:schemeClr>
              </a:solidFill>
              <a:effectLst/>
              <a:latin typeface="+mj-lt"/>
              <a:ea typeface="MS Mincho" panose="02020609040205080304" pitchFamily="49" charset="-128"/>
            </a:endParaRPr>
          </a:p>
          <a:p>
            <a:pPr indent="226695" algn="ctr">
              <a:lnSpc>
                <a:spcPct val="90000"/>
              </a:lnSpc>
              <a:spcAft>
                <a:spcPts val="505"/>
              </a:spcAft>
            </a:pPr>
            <a:r>
              <a:rPr lang="fr-FR" sz="5000" kern="120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MS Mincho" panose="02020609040205080304" pitchFamily="49" charset="-128"/>
              </a:rPr>
              <a:t>Trung tâm xử lý và render</a:t>
            </a:r>
            <a:endParaRPr lang="en-US" sz="5000">
              <a:solidFill>
                <a:schemeClr val="tx2">
                  <a:lumMod val="50000"/>
                </a:schemeClr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CFE33327-89FE-4978-95D4-D021AFF047EF}"/>
              </a:ext>
            </a:extLst>
          </p:cNvPr>
          <p:cNvSpPr txBox="1"/>
          <p:nvPr/>
        </p:nvSpPr>
        <p:spPr>
          <a:xfrm>
            <a:off x="11499776" y="7173663"/>
            <a:ext cx="5351310" cy="2190473"/>
          </a:xfrm>
          <a:prstGeom prst="rect">
            <a:avLst/>
          </a:prstGeom>
          <a:ln>
            <a:solidFill>
              <a:srgbClr val="212F3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algn="ctr"/>
            <a:r>
              <a:rPr lang="fr-FR" sz="5200" b="1">
                <a:solidFill>
                  <a:schemeClr val="tx2">
                    <a:lumMod val="50000"/>
                  </a:schemeClr>
                </a:solidFill>
              </a:rPr>
              <a:t>Module B</a:t>
            </a:r>
            <a:endParaRPr lang="en-US" sz="5200" b="1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fr-FR" sz="5000">
                <a:solidFill>
                  <a:schemeClr val="tx2">
                    <a:lumMod val="50000"/>
                  </a:schemeClr>
                </a:solidFill>
              </a:rPr>
              <a:t>Thiết bị di động của ng</a:t>
            </a:r>
            <a:r>
              <a:rPr lang="vi-VN" sz="5000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fr-FR" sz="5000">
                <a:solidFill>
                  <a:schemeClr val="tx2">
                    <a:lumMod val="50000"/>
                  </a:schemeClr>
                </a:solidFill>
              </a:rPr>
              <a:t>ời dùng</a:t>
            </a:r>
            <a:endParaRPr lang="en-US" sz="5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F019AC46-C988-4BCB-A0FD-51E7B1EF8CD4}"/>
              </a:ext>
            </a:extLst>
          </p:cNvPr>
          <p:cNvSpPr/>
          <p:nvPr/>
        </p:nvSpPr>
        <p:spPr>
          <a:xfrm rot="16200000">
            <a:off x="8839947" y="7057414"/>
            <a:ext cx="668280" cy="2422974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solidFill>
              <a:srgbClr val="212F3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44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0" name="Picture 2" descr="Kết quả hình ảnh cho unity icon">
            <a:extLst>
              <a:ext uri="{FF2B5EF4-FFF2-40B4-BE49-F238E27FC236}">
                <a16:creationId xmlns:a16="http://schemas.microsoft.com/office/drawing/2014/main" id="{997DB62A-3A21-47DF-9BE7-6357622E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65" y="4641840"/>
            <a:ext cx="2216160" cy="221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8" descr="Kết quả hình ảnh cho cpu icon">
            <a:extLst>
              <a:ext uri="{FF2B5EF4-FFF2-40B4-BE49-F238E27FC236}">
                <a16:creationId xmlns:a16="http://schemas.microsoft.com/office/drawing/2014/main" id="{89746FFE-D0E8-487C-9BF7-228F665511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69086" y="71055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10" descr="Kết quả hình ảnh cho cpu icon">
            <a:extLst>
              <a:ext uri="{FF2B5EF4-FFF2-40B4-BE49-F238E27FC236}">
                <a16:creationId xmlns:a16="http://schemas.microsoft.com/office/drawing/2014/main" id="{7F4C73DF-EFD2-445F-B607-F6756B920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04" y="4641839"/>
            <a:ext cx="2216161" cy="22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Kết quả hình ảnh cho mobile flat icon">
            <a:extLst>
              <a:ext uri="{FF2B5EF4-FFF2-40B4-BE49-F238E27FC236}">
                <a16:creationId xmlns:a16="http://schemas.microsoft.com/office/drawing/2014/main" id="{2F31C68A-A163-4843-8A31-A13F6607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86" y="4325140"/>
            <a:ext cx="2532860" cy="25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3250383" y="792331"/>
            <a:ext cx="11787265" cy="1044513"/>
            <a:chOff x="3250383" y="792331"/>
            <a:chExt cx="11787265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3250383" y="792331"/>
              <a:ext cx="11787265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Các hành động t</a:t>
              </a:r>
              <a:r>
                <a:rPr lang="vi-VN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ơng tác hỗ trợ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41</a:t>
            </a:fld>
            <a:endParaRPr lang="en-US" sz="2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858A57-DD13-4457-B0B6-C40884427667}"/>
              </a:ext>
            </a:extLst>
          </p:cNvPr>
          <p:cNvGrpSpPr/>
          <p:nvPr/>
        </p:nvGrpSpPr>
        <p:grpSpPr>
          <a:xfrm>
            <a:off x="1702150" y="3057966"/>
            <a:ext cx="7848945" cy="4756016"/>
            <a:chOff x="3101304" y="4734729"/>
            <a:chExt cx="8326468" cy="5045368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BE17BCB-E6A6-4244-8530-6A8FD4153C30}"/>
                </a:ext>
              </a:extLst>
            </p:cNvPr>
            <p:cNvGrpSpPr/>
            <p:nvPr/>
          </p:nvGrpSpPr>
          <p:grpSpPr>
            <a:xfrm>
              <a:off x="3101304" y="4734729"/>
              <a:ext cx="5511753" cy="4232627"/>
              <a:chOff x="6463937" y="3948346"/>
              <a:chExt cx="2244346" cy="1723495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911933F-9809-4D0F-A413-3CC46A68B43C}"/>
                  </a:ext>
                </a:extLst>
              </p:cNvPr>
              <p:cNvGrpSpPr/>
              <p:nvPr/>
            </p:nvGrpSpPr>
            <p:grpSpPr>
              <a:xfrm>
                <a:off x="6463937" y="4955397"/>
                <a:ext cx="2244346" cy="716444"/>
                <a:chOff x="3283424" y="2308415"/>
                <a:chExt cx="2244346" cy="716444"/>
              </a:xfrm>
            </p:grpSpPr>
            <p:cxnSp>
              <p:nvCxnSpPr>
                <p:cNvPr id="198" name="Straight Arrow Connector 197">
                  <a:extLst>
                    <a:ext uri="{FF2B5EF4-FFF2-40B4-BE49-F238E27FC236}">
                      <a16:creationId xmlns:a16="http://schemas.microsoft.com/office/drawing/2014/main" id="{D3417934-AF71-4881-A373-945EDCF07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99" name="Straight Arrow Connector 198">
                  <a:extLst>
                    <a:ext uri="{FF2B5EF4-FFF2-40B4-BE49-F238E27FC236}">
                      <a16:creationId xmlns:a16="http://schemas.microsoft.com/office/drawing/2014/main" id="{0BF8592D-745A-49D4-885D-E17846EDF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563DD673-EDAD-495A-A1A2-368914D5A1D3}"/>
                    </a:ext>
                  </a:extLst>
                </p:cNvPr>
                <p:cNvCxnSpPr>
                  <a:cxnSpLocks/>
                  <a:stCxn id="202" idx="4"/>
                </p:cNvCxnSpPr>
                <p:nvPr/>
              </p:nvCxnSpPr>
              <p:spPr>
                <a:xfrm>
                  <a:off x="4380931" y="2705979"/>
                  <a:ext cx="0" cy="31888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201" name="Flowchart: Data 200">
                  <a:extLst>
                    <a:ext uri="{FF2B5EF4-FFF2-40B4-BE49-F238E27FC236}">
                      <a16:creationId xmlns:a16="http://schemas.microsoft.com/office/drawing/2014/main" id="{FC853BE3-2D59-4452-85D6-C00621AB64EC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lowchart: Data 201">
                  <a:extLst>
                    <a:ext uri="{FF2B5EF4-FFF2-40B4-BE49-F238E27FC236}">
                      <a16:creationId xmlns:a16="http://schemas.microsoft.com/office/drawing/2014/main" id="{AB1FA15C-045E-4191-B0E1-0499658633CF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B861025B-1E14-48B2-8FBA-0C98E80F4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0930" y="2308415"/>
                  <a:ext cx="0" cy="33713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5E877F3A-58E8-462A-A1FF-86655A1DCF0A}"/>
                  </a:ext>
                </a:extLst>
              </p:cNvPr>
              <p:cNvGrpSpPr/>
              <p:nvPr/>
            </p:nvGrpSpPr>
            <p:grpSpPr>
              <a:xfrm>
                <a:off x="6463937" y="3948346"/>
                <a:ext cx="2244346" cy="731756"/>
                <a:chOff x="3283424" y="2289922"/>
                <a:chExt cx="2244346" cy="731756"/>
              </a:xfrm>
            </p:grpSpPr>
            <p:cxnSp>
              <p:nvCxnSpPr>
                <p:cNvPr id="192" name="Straight Arrow Connector 191">
                  <a:extLst>
                    <a:ext uri="{FF2B5EF4-FFF2-40B4-BE49-F238E27FC236}">
                      <a16:creationId xmlns:a16="http://schemas.microsoft.com/office/drawing/2014/main" id="{C9C03D7C-A307-4D70-988B-3643E529D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056D01DA-B986-4DF3-A6EC-B9FF6DA79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E9B03302-2A49-4963-9EF9-CB8655737FF6}"/>
                    </a:ext>
                  </a:extLst>
                </p:cNvPr>
                <p:cNvCxnSpPr>
                  <a:cxnSpLocks/>
                  <a:stCxn id="196" idx="4"/>
                </p:cNvCxnSpPr>
                <p:nvPr/>
              </p:nvCxnSpPr>
              <p:spPr>
                <a:xfrm flipH="1">
                  <a:off x="4380930" y="2705979"/>
                  <a:ext cx="1" cy="31569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195" name="Flowchart: Data 194">
                  <a:extLst>
                    <a:ext uri="{FF2B5EF4-FFF2-40B4-BE49-F238E27FC236}">
                      <a16:creationId xmlns:a16="http://schemas.microsoft.com/office/drawing/2014/main" id="{1C2A0D80-D97E-471A-80C0-2DE7B6EF8BC0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lowchart: Data 195">
                  <a:extLst>
                    <a:ext uri="{FF2B5EF4-FFF2-40B4-BE49-F238E27FC236}">
                      <a16:creationId xmlns:a16="http://schemas.microsoft.com/office/drawing/2014/main" id="{F514EC9F-DD2E-4E22-89CE-85BBE83A1202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7" name="Straight Arrow Connector 196">
                  <a:extLst>
                    <a:ext uri="{FF2B5EF4-FFF2-40B4-BE49-F238E27FC236}">
                      <a16:creationId xmlns:a16="http://schemas.microsoft.com/office/drawing/2014/main" id="{B3A5B090-EE53-489C-89E4-7F65511BF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0931" y="2289922"/>
                  <a:ext cx="0" cy="35563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76C3932E-6CB0-429B-94BC-81EAB36EF64D}"/>
                  </a:ext>
                </a:extLst>
              </p:cNvPr>
              <p:cNvGrpSpPr/>
              <p:nvPr/>
            </p:nvGrpSpPr>
            <p:grpSpPr>
              <a:xfrm rot="10800000">
                <a:off x="6611439" y="4529441"/>
                <a:ext cx="1940193" cy="492405"/>
                <a:chOff x="8931136" y="5775918"/>
                <a:chExt cx="1940193" cy="492405"/>
              </a:xfrm>
            </p:grpSpPr>
            <p:cxnSp>
              <p:nvCxnSpPr>
                <p:cNvPr id="188" name="Straight Arrow Connector 187">
                  <a:extLst>
                    <a:ext uri="{FF2B5EF4-FFF2-40B4-BE49-F238E27FC236}">
                      <a16:creationId xmlns:a16="http://schemas.microsoft.com/office/drawing/2014/main" id="{57E81B12-8811-43C1-ACE9-2B84A60FE528}"/>
                    </a:ext>
                  </a:extLst>
                </p:cNvPr>
                <p:cNvCxnSpPr/>
                <p:nvPr/>
              </p:nvCxnSpPr>
              <p:spPr>
                <a:xfrm flipV="1">
                  <a:off x="8931136" y="5775920"/>
                  <a:ext cx="0" cy="49112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F09D3E92-31B7-4FA5-B0B5-F0E6E15873D4}"/>
                    </a:ext>
                  </a:extLst>
                </p:cNvPr>
                <p:cNvCxnSpPr/>
                <p:nvPr/>
              </p:nvCxnSpPr>
              <p:spPr>
                <a:xfrm flipV="1">
                  <a:off x="9240801" y="5775920"/>
                  <a:ext cx="0" cy="49112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90" name="Straight Arrow Connector 189">
                  <a:extLst>
                    <a:ext uri="{FF2B5EF4-FFF2-40B4-BE49-F238E27FC236}">
                      <a16:creationId xmlns:a16="http://schemas.microsoft.com/office/drawing/2014/main" id="{0B266543-39D3-4818-9890-1C719DE19809}"/>
                    </a:ext>
                  </a:extLst>
                </p:cNvPr>
                <p:cNvCxnSpPr/>
                <p:nvPr/>
              </p:nvCxnSpPr>
              <p:spPr>
                <a:xfrm flipV="1">
                  <a:off x="10547695" y="5775918"/>
                  <a:ext cx="0" cy="49112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91" name="Straight Arrow Connector 190">
                  <a:extLst>
                    <a:ext uri="{FF2B5EF4-FFF2-40B4-BE49-F238E27FC236}">
                      <a16:creationId xmlns:a16="http://schemas.microsoft.com/office/drawing/2014/main" id="{BAA0B422-7537-4B63-A7C6-57C72D78A5F9}"/>
                    </a:ext>
                  </a:extLst>
                </p:cNvPr>
                <p:cNvCxnSpPr/>
                <p:nvPr/>
              </p:nvCxnSpPr>
              <p:spPr>
                <a:xfrm flipV="1">
                  <a:off x="10871329" y="5777196"/>
                  <a:ext cx="0" cy="49112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C1850C5-400B-47E3-BEA3-FB27CF82FE4C}"/>
                </a:ext>
              </a:extLst>
            </p:cNvPr>
            <p:cNvSpPr txBox="1"/>
            <p:nvPr/>
          </p:nvSpPr>
          <p:spPr>
            <a:xfrm>
              <a:off x="9021274" y="8833243"/>
              <a:ext cx="2406498" cy="946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Down</a:t>
              </a:r>
              <a:endParaRPr kumimoji="0" lang="en-US" sz="5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7D4C75-A06C-4D00-9BD5-12D2D308F0A9}"/>
              </a:ext>
            </a:extLst>
          </p:cNvPr>
          <p:cNvGrpSpPr/>
          <p:nvPr/>
        </p:nvGrpSpPr>
        <p:grpSpPr>
          <a:xfrm>
            <a:off x="1395859" y="8173692"/>
            <a:ext cx="7960197" cy="4860761"/>
            <a:chOff x="10059655" y="4648557"/>
            <a:chExt cx="8143411" cy="4972638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7C91FC2-42DC-466D-A444-4B774D64BE63}"/>
                </a:ext>
              </a:extLst>
            </p:cNvPr>
            <p:cNvGrpSpPr/>
            <p:nvPr/>
          </p:nvGrpSpPr>
          <p:grpSpPr>
            <a:xfrm>
              <a:off x="10059655" y="4648557"/>
              <a:ext cx="5511749" cy="4232624"/>
              <a:chOff x="7826718" y="3429877"/>
              <a:chExt cx="2244346" cy="1723495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F21E39D8-1EC4-400A-B063-71592B480D3D}"/>
                  </a:ext>
                </a:extLst>
              </p:cNvPr>
              <p:cNvGrpSpPr/>
              <p:nvPr/>
            </p:nvGrpSpPr>
            <p:grpSpPr>
              <a:xfrm>
                <a:off x="7826718" y="4436928"/>
                <a:ext cx="2244346" cy="716444"/>
                <a:chOff x="3283424" y="2308415"/>
                <a:chExt cx="2244346" cy="716444"/>
              </a:xfrm>
            </p:grpSpPr>
            <p:cxnSp>
              <p:nvCxnSpPr>
                <p:cNvPr id="177" name="Straight Arrow Connector 176">
                  <a:extLst>
                    <a:ext uri="{FF2B5EF4-FFF2-40B4-BE49-F238E27FC236}">
                      <a16:creationId xmlns:a16="http://schemas.microsoft.com/office/drawing/2014/main" id="{397EA1F6-CD62-4DCC-8B0D-4B275B988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3B8EB90A-889C-414B-BBAD-726D8CF70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79" name="Straight Arrow Connector 178">
                  <a:extLst>
                    <a:ext uri="{FF2B5EF4-FFF2-40B4-BE49-F238E27FC236}">
                      <a16:creationId xmlns:a16="http://schemas.microsoft.com/office/drawing/2014/main" id="{E7ED4ED2-0ACE-4B3D-A2AE-D1C7107D6650}"/>
                    </a:ext>
                  </a:extLst>
                </p:cNvPr>
                <p:cNvCxnSpPr>
                  <a:cxnSpLocks/>
                  <a:stCxn id="181" idx="4"/>
                </p:cNvCxnSpPr>
                <p:nvPr/>
              </p:nvCxnSpPr>
              <p:spPr>
                <a:xfrm>
                  <a:off x="4380931" y="2705979"/>
                  <a:ext cx="0" cy="31888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180" name="Flowchart: Data 179">
                  <a:extLst>
                    <a:ext uri="{FF2B5EF4-FFF2-40B4-BE49-F238E27FC236}">
                      <a16:creationId xmlns:a16="http://schemas.microsoft.com/office/drawing/2014/main" id="{F05023DF-F3E0-4169-A466-02C8F025F401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lowchart: Data 180">
                  <a:extLst>
                    <a:ext uri="{FF2B5EF4-FFF2-40B4-BE49-F238E27FC236}">
                      <a16:creationId xmlns:a16="http://schemas.microsoft.com/office/drawing/2014/main" id="{35E0089A-9186-4B73-8E23-E4DEC5A67DEA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9BACACEA-ADAD-4C3A-8223-DD3B5A549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0930" y="2308415"/>
                  <a:ext cx="0" cy="33713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FB4E765-1A17-4FA0-B019-023F9AF0D867}"/>
                  </a:ext>
                </a:extLst>
              </p:cNvPr>
              <p:cNvGrpSpPr/>
              <p:nvPr/>
            </p:nvGrpSpPr>
            <p:grpSpPr>
              <a:xfrm>
                <a:off x="7826718" y="3429877"/>
                <a:ext cx="2244346" cy="731756"/>
                <a:chOff x="3283424" y="2289922"/>
                <a:chExt cx="2244346" cy="731756"/>
              </a:xfrm>
            </p:grpSpPr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E2407E4C-FC4D-4E33-92B3-A53F02469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145C57B7-F9A2-4B9E-8FA4-D4BDB12D6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778F9335-1CDC-4836-BE80-28F903B719D7}"/>
                    </a:ext>
                  </a:extLst>
                </p:cNvPr>
                <p:cNvCxnSpPr>
                  <a:cxnSpLocks/>
                  <a:stCxn id="175" idx="4"/>
                </p:cNvCxnSpPr>
                <p:nvPr/>
              </p:nvCxnSpPr>
              <p:spPr>
                <a:xfrm flipH="1">
                  <a:off x="4380930" y="2705979"/>
                  <a:ext cx="1" cy="31569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174" name="Flowchart: Data 173">
                  <a:extLst>
                    <a:ext uri="{FF2B5EF4-FFF2-40B4-BE49-F238E27FC236}">
                      <a16:creationId xmlns:a16="http://schemas.microsoft.com/office/drawing/2014/main" id="{E52C4410-BDF1-48D1-9488-140559F4E4B9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lowchart: Data 174">
                  <a:extLst>
                    <a:ext uri="{FF2B5EF4-FFF2-40B4-BE49-F238E27FC236}">
                      <a16:creationId xmlns:a16="http://schemas.microsoft.com/office/drawing/2014/main" id="{F349E0E7-73C2-467E-B3E5-0F4EEB4559A4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5C7A12F0-1FE7-4C3C-90CF-2F5A2EA96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0931" y="2289922"/>
                  <a:ext cx="0" cy="35563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59D3D4A5-68C4-444D-892C-145C34010794}"/>
                  </a:ext>
                </a:extLst>
              </p:cNvPr>
              <p:cNvCxnSpPr/>
              <p:nvPr/>
            </p:nvCxnSpPr>
            <p:spPr>
              <a:xfrm flipV="1">
                <a:off x="8015088" y="4012851"/>
                <a:ext cx="0" cy="49112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A4B2D319-F1E7-4127-976B-326C8C2C9B10}"/>
                  </a:ext>
                </a:extLst>
              </p:cNvPr>
              <p:cNvCxnSpPr/>
              <p:nvPr/>
            </p:nvCxnSpPr>
            <p:spPr>
              <a:xfrm flipV="1">
                <a:off x="8324753" y="4012851"/>
                <a:ext cx="0" cy="49112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0F3BD42B-87AD-45B6-9C7B-E9747D3CC29A}"/>
                  </a:ext>
                </a:extLst>
              </p:cNvPr>
              <p:cNvCxnSpPr/>
              <p:nvPr/>
            </p:nvCxnSpPr>
            <p:spPr>
              <a:xfrm flipV="1">
                <a:off x="9631647" y="4012849"/>
                <a:ext cx="0" cy="49112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B901E456-E429-47FE-8790-B0A0F7F7026D}"/>
                  </a:ext>
                </a:extLst>
              </p:cNvPr>
              <p:cNvCxnSpPr/>
              <p:nvPr/>
            </p:nvCxnSpPr>
            <p:spPr>
              <a:xfrm flipV="1">
                <a:off x="9955281" y="4014127"/>
                <a:ext cx="0" cy="49112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67B483F-7576-4CFB-8E50-3D9589F041AB}"/>
                </a:ext>
              </a:extLst>
            </p:cNvPr>
            <p:cNvSpPr txBox="1"/>
            <p:nvPr/>
          </p:nvSpPr>
          <p:spPr>
            <a:xfrm>
              <a:off x="16421458" y="8708100"/>
              <a:ext cx="1781608" cy="913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Up</a:t>
              </a:r>
            </a:p>
          </p:txBody>
        </p:sp>
      </p:grpSp>
      <p:pic>
        <p:nvPicPr>
          <p:cNvPr id="9" name="ShakeUp">
            <a:hlinkClick r:id="" action="ppaction://media"/>
            <a:extLst>
              <a:ext uri="{FF2B5EF4-FFF2-40B4-BE49-F238E27FC236}">
                <a16:creationId xmlns:a16="http://schemas.microsoft.com/office/drawing/2014/main" id="{16B638C1-3824-478F-8908-4494BD859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12757" y="8076745"/>
            <a:ext cx="7486591" cy="4211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ShakeDown">
            <a:hlinkClick r:id="" action="ppaction://media"/>
            <a:extLst>
              <a:ext uri="{FF2B5EF4-FFF2-40B4-BE49-F238E27FC236}">
                <a16:creationId xmlns:a16="http://schemas.microsoft.com/office/drawing/2014/main" id="{B83D0931-AEF6-4AE2-9732-63D9697CB3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15498" y="2868377"/>
            <a:ext cx="7486590" cy="4211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201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1503373" y="792331"/>
            <a:ext cx="15281363" cy="1044513"/>
            <a:chOff x="1503373" y="792331"/>
            <a:chExt cx="15281363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1503373" y="792331"/>
              <a:ext cx="15281363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Hệ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thống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cảm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biến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gia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tốc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thiết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bị</a:t>
              </a:r>
              <a:r>
                <a:rPr lang="en-US" sz="6800" b="1" dirty="0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 di </a:t>
              </a:r>
              <a:r>
                <a:rPr lang="en-US" sz="6800" b="1" dirty="0" err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động</a:t>
              </a:r>
              <a:endParaRPr lang="en-US" sz="6800" b="1" dirty="0">
                <a:solidFill>
                  <a:schemeClr val="tx2"/>
                </a:solidFill>
                <a:latin typeface="Montserrat-SemiBold"/>
                <a:ea typeface="Lato" charset="0"/>
                <a:cs typeface="Lato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42</a:t>
            </a:fld>
            <a:endParaRPr lang="en-US" sz="28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01C1B7-264F-47E8-9303-50E85A2122CB}"/>
              </a:ext>
            </a:extLst>
          </p:cNvPr>
          <p:cNvGrpSpPr/>
          <p:nvPr/>
        </p:nvGrpSpPr>
        <p:grpSpPr>
          <a:xfrm>
            <a:off x="453903" y="4339318"/>
            <a:ext cx="7390099" cy="5661577"/>
            <a:chOff x="157694" y="0"/>
            <a:chExt cx="3291955" cy="2441846"/>
          </a:xfrm>
        </p:grpSpPr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2877DB77-25CD-4FC9-B47F-7FFA459D66B8}"/>
                </a:ext>
              </a:extLst>
            </p:cNvPr>
            <p:cNvSpPr txBox="1"/>
            <p:nvPr/>
          </p:nvSpPr>
          <p:spPr>
            <a:xfrm>
              <a:off x="157694" y="434431"/>
              <a:ext cx="507893" cy="31223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indent="226695" algn="just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rgbClr val="000000"/>
                  </a:solidFill>
                  <a:effectLst/>
                  <a:latin typeface="+mj-lt"/>
                  <a:ea typeface="MS Mincho" panose="02020609040205080304" pitchFamily="49" charset="-128"/>
                  <a:cs typeface="Times New Roman" panose="02020603050405020304" pitchFamily="18" charset="0"/>
                </a:rPr>
                <a:t>Y</a:t>
              </a:r>
              <a:endParaRPr lang="en-US" sz="4400"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1980FC-7714-40FB-B50B-599151A6C641}"/>
                </a:ext>
              </a:extLst>
            </p:cNvPr>
            <p:cNvGrpSpPr/>
            <p:nvPr/>
          </p:nvGrpSpPr>
          <p:grpSpPr>
            <a:xfrm>
              <a:off x="507893" y="0"/>
              <a:ext cx="2941756" cy="2441846"/>
              <a:chOff x="507893" y="0"/>
              <a:chExt cx="2941756" cy="2441846"/>
            </a:xfrm>
          </p:grpSpPr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837413CD-803E-4FB2-9664-4C4466208939}"/>
                  </a:ext>
                </a:extLst>
              </p:cNvPr>
              <p:cNvSpPr txBox="1"/>
              <p:nvPr/>
            </p:nvSpPr>
            <p:spPr>
              <a:xfrm>
                <a:off x="2870948" y="593643"/>
                <a:ext cx="507893" cy="31223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indent="226695" algn="just"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fr-FR" sz="4400" kern="1200">
                    <a:solidFill>
                      <a:srgbClr val="000000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X</a:t>
                </a:r>
                <a:endParaRPr lang="en-US" sz="4400">
                  <a:effectLst/>
                  <a:latin typeface="+mj-lt"/>
                  <a:ea typeface="MS Mincho" panose="02020609040205080304" pitchFamily="49" charset="-128"/>
                </a:endParaRPr>
              </a:p>
            </p:txBody>
          </p:sp>
          <p:sp>
            <p:nvSpPr>
              <p:cNvPr id="41" name="TextBox 15">
                <a:extLst>
                  <a:ext uri="{FF2B5EF4-FFF2-40B4-BE49-F238E27FC236}">
                    <a16:creationId xmlns:a16="http://schemas.microsoft.com/office/drawing/2014/main" id="{2EF67697-1F1A-4A3D-9193-70FB14B5313E}"/>
                  </a:ext>
                </a:extLst>
              </p:cNvPr>
              <p:cNvSpPr txBox="1"/>
              <p:nvPr/>
            </p:nvSpPr>
            <p:spPr>
              <a:xfrm>
                <a:off x="1987734" y="0"/>
                <a:ext cx="507893" cy="31223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indent="226695" algn="just"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fr-FR" sz="4400" kern="1200">
                    <a:solidFill>
                      <a:srgbClr val="000000"/>
                    </a:solidFill>
                    <a:effectLst/>
                    <a:latin typeface="+mj-lt"/>
                    <a:ea typeface="MS Mincho" panose="02020609040205080304" pitchFamily="49" charset="-128"/>
                  </a:rPr>
                  <a:t>Z</a:t>
                </a:r>
                <a:endParaRPr lang="en-US" sz="4400">
                  <a:effectLst/>
                  <a:latin typeface="+mj-lt"/>
                  <a:ea typeface="MS Mincho" panose="02020609040205080304" pitchFamily="49" charset="-128"/>
                </a:endParaRPr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1042D142-DD13-40EC-9842-5D58DAF37385}"/>
                  </a:ext>
                </a:extLst>
              </p:cNvPr>
              <p:cNvSpPr/>
              <p:nvPr/>
            </p:nvSpPr>
            <p:spPr>
              <a:xfrm rot="1674712">
                <a:off x="694847" y="1121223"/>
                <a:ext cx="2726014" cy="823342"/>
              </a:xfrm>
              <a:prstGeom prst="parallelogram">
                <a:avLst>
                  <a:gd name="adj" fmla="val 59810"/>
                </a:avLst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E0634647-940F-43CC-B298-7DB5EE715CD8}"/>
                  </a:ext>
                </a:extLst>
              </p:cNvPr>
              <p:cNvSpPr/>
              <p:nvPr/>
            </p:nvSpPr>
            <p:spPr>
              <a:xfrm>
                <a:off x="665258" y="1255541"/>
                <a:ext cx="1962150" cy="1184368"/>
              </a:xfrm>
              <a:custGeom>
                <a:avLst/>
                <a:gdLst>
                  <a:gd name="connsiteX0" fmla="*/ 0 w 1604962"/>
                  <a:gd name="connsiteY0" fmla="*/ 0 h 255680"/>
                  <a:gd name="connsiteX1" fmla="*/ 1604962 w 1604962"/>
                  <a:gd name="connsiteY1" fmla="*/ 0 h 255680"/>
                  <a:gd name="connsiteX2" fmla="*/ 1604962 w 1604962"/>
                  <a:gd name="connsiteY2" fmla="*/ 255680 h 255680"/>
                  <a:gd name="connsiteX3" fmla="*/ 0 w 1604962"/>
                  <a:gd name="connsiteY3" fmla="*/ 255680 h 255680"/>
                  <a:gd name="connsiteX4" fmla="*/ 0 w 1604962"/>
                  <a:gd name="connsiteY4" fmla="*/ 0 h 255680"/>
                  <a:gd name="connsiteX0" fmla="*/ 0 w 1876425"/>
                  <a:gd name="connsiteY0" fmla="*/ 0 h 619125"/>
                  <a:gd name="connsiteX1" fmla="*/ 1876425 w 1876425"/>
                  <a:gd name="connsiteY1" fmla="*/ 619125 h 619125"/>
                  <a:gd name="connsiteX2" fmla="*/ 1604962 w 1876425"/>
                  <a:gd name="connsiteY2" fmla="*/ 255680 h 619125"/>
                  <a:gd name="connsiteX3" fmla="*/ 0 w 1876425"/>
                  <a:gd name="connsiteY3" fmla="*/ 255680 h 619125"/>
                  <a:gd name="connsiteX4" fmla="*/ 0 w 1876425"/>
                  <a:gd name="connsiteY4" fmla="*/ 0 h 619125"/>
                  <a:gd name="connsiteX0" fmla="*/ 0 w 1876425"/>
                  <a:gd name="connsiteY0" fmla="*/ 0 h 765268"/>
                  <a:gd name="connsiteX1" fmla="*/ 1876425 w 1876425"/>
                  <a:gd name="connsiteY1" fmla="*/ 619125 h 765268"/>
                  <a:gd name="connsiteX2" fmla="*/ 1871662 w 1876425"/>
                  <a:gd name="connsiteY2" fmla="*/ 765268 h 765268"/>
                  <a:gd name="connsiteX3" fmla="*/ 0 w 1876425"/>
                  <a:gd name="connsiteY3" fmla="*/ 255680 h 765268"/>
                  <a:gd name="connsiteX4" fmla="*/ 0 w 1876425"/>
                  <a:gd name="connsiteY4" fmla="*/ 0 h 765268"/>
                  <a:gd name="connsiteX0" fmla="*/ 0 w 1962150"/>
                  <a:gd name="connsiteY0" fmla="*/ 0 h 1184368"/>
                  <a:gd name="connsiteX1" fmla="*/ 1962150 w 1962150"/>
                  <a:gd name="connsiteY1" fmla="*/ 1038225 h 1184368"/>
                  <a:gd name="connsiteX2" fmla="*/ 1957387 w 1962150"/>
                  <a:gd name="connsiteY2" fmla="*/ 1184368 h 1184368"/>
                  <a:gd name="connsiteX3" fmla="*/ 85725 w 1962150"/>
                  <a:gd name="connsiteY3" fmla="*/ 674780 h 1184368"/>
                  <a:gd name="connsiteX4" fmla="*/ 0 w 1962150"/>
                  <a:gd name="connsiteY4" fmla="*/ 0 h 1184368"/>
                  <a:gd name="connsiteX0" fmla="*/ 14287 w 1976437"/>
                  <a:gd name="connsiteY0" fmla="*/ 0 h 1184368"/>
                  <a:gd name="connsiteX1" fmla="*/ 1976437 w 1976437"/>
                  <a:gd name="connsiteY1" fmla="*/ 1038225 h 1184368"/>
                  <a:gd name="connsiteX2" fmla="*/ 1971674 w 1976437"/>
                  <a:gd name="connsiteY2" fmla="*/ 1184368 h 1184368"/>
                  <a:gd name="connsiteX3" fmla="*/ 0 w 1976437"/>
                  <a:gd name="connsiteY3" fmla="*/ 117568 h 1184368"/>
                  <a:gd name="connsiteX4" fmla="*/ 14287 w 1976437"/>
                  <a:gd name="connsiteY4" fmla="*/ 0 h 1184368"/>
                  <a:gd name="connsiteX0" fmla="*/ 0 w 1962150"/>
                  <a:gd name="connsiteY0" fmla="*/ 0 h 1184368"/>
                  <a:gd name="connsiteX1" fmla="*/ 1962150 w 1962150"/>
                  <a:gd name="connsiteY1" fmla="*/ 1038225 h 1184368"/>
                  <a:gd name="connsiteX2" fmla="*/ 1957387 w 1962150"/>
                  <a:gd name="connsiteY2" fmla="*/ 1184368 h 1184368"/>
                  <a:gd name="connsiteX3" fmla="*/ 4763 w 1962150"/>
                  <a:gd name="connsiteY3" fmla="*/ 117568 h 1184368"/>
                  <a:gd name="connsiteX4" fmla="*/ 0 w 1962150"/>
                  <a:gd name="connsiteY4" fmla="*/ 0 h 118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2150" h="1184368">
                    <a:moveTo>
                      <a:pt x="0" y="0"/>
                    </a:moveTo>
                    <a:lnTo>
                      <a:pt x="1962150" y="1038225"/>
                    </a:lnTo>
                    <a:lnTo>
                      <a:pt x="1957387" y="1184368"/>
                    </a:lnTo>
                    <a:lnTo>
                      <a:pt x="4763" y="117568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sp>
            <p:nvSpPr>
              <p:cNvPr id="44" name="Rectangle 22">
                <a:extLst>
                  <a:ext uri="{FF2B5EF4-FFF2-40B4-BE49-F238E27FC236}">
                    <a16:creationId xmlns:a16="http://schemas.microsoft.com/office/drawing/2014/main" id="{D920D85D-A0FB-4B5F-9118-3E2F3DED04BA}"/>
                  </a:ext>
                </a:extLst>
              </p:cNvPr>
              <p:cNvSpPr/>
              <p:nvPr/>
            </p:nvSpPr>
            <p:spPr>
              <a:xfrm>
                <a:off x="2620048" y="1800837"/>
                <a:ext cx="829601" cy="641009"/>
              </a:xfrm>
              <a:custGeom>
                <a:avLst/>
                <a:gdLst>
                  <a:gd name="connsiteX0" fmla="*/ 0 w 1680651"/>
                  <a:gd name="connsiteY0" fmla="*/ 0 h 316207"/>
                  <a:gd name="connsiteX1" fmla="*/ 1680651 w 1680651"/>
                  <a:gd name="connsiteY1" fmla="*/ 0 h 316207"/>
                  <a:gd name="connsiteX2" fmla="*/ 1680651 w 1680651"/>
                  <a:gd name="connsiteY2" fmla="*/ 316207 h 316207"/>
                  <a:gd name="connsiteX3" fmla="*/ 0 w 1680651"/>
                  <a:gd name="connsiteY3" fmla="*/ 316207 h 316207"/>
                  <a:gd name="connsiteX4" fmla="*/ 0 w 1680651"/>
                  <a:gd name="connsiteY4" fmla="*/ 0 h 316207"/>
                  <a:gd name="connsiteX0" fmla="*/ 0 w 2390264"/>
                  <a:gd name="connsiteY0" fmla="*/ 76200 h 316207"/>
                  <a:gd name="connsiteX1" fmla="*/ 2390264 w 2390264"/>
                  <a:gd name="connsiteY1" fmla="*/ 0 h 316207"/>
                  <a:gd name="connsiteX2" fmla="*/ 2390264 w 2390264"/>
                  <a:gd name="connsiteY2" fmla="*/ 316207 h 316207"/>
                  <a:gd name="connsiteX3" fmla="*/ 709613 w 2390264"/>
                  <a:gd name="connsiteY3" fmla="*/ 316207 h 316207"/>
                  <a:gd name="connsiteX4" fmla="*/ 0 w 2390264"/>
                  <a:gd name="connsiteY4" fmla="*/ 76200 h 316207"/>
                  <a:gd name="connsiteX0" fmla="*/ 2381 w 2392645"/>
                  <a:gd name="connsiteY0" fmla="*/ 76200 h 316207"/>
                  <a:gd name="connsiteX1" fmla="*/ 2392645 w 2392645"/>
                  <a:gd name="connsiteY1" fmla="*/ 0 h 316207"/>
                  <a:gd name="connsiteX2" fmla="*/ 2392645 w 2392645"/>
                  <a:gd name="connsiteY2" fmla="*/ 316207 h 316207"/>
                  <a:gd name="connsiteX3" fmla="*/ 0 w 2392645"/>
                  <a:gd name="connsiteY3" fmla="*/ 223338 h 316207"/>
                  <a:gd name="connsiteX4" fmla="*/ 2381 w 2392645"/>
                  <a:gd name="connsiteY4" fmla="*/ 76200 h 316207"/>
                  <a:gd name="connsiteX0" fmla="*/ 4763 w 2392645"/>
                  <a:gd name="connsiteY0" fmla="*/ 73819 h 316207"/>
                  <a:gd name="connsiteX1" fmla="*/ 2392645 w 2392645"/>
                  <a:gd name="connsiteY1" fmla="*/ 0 h 316207"/>
                  <a:gd name="connsiteX2" fmla="*/ 2392645 w 2392645"/>
                  <a:gd name="connsiteY2" fmla="*/ 316207 h 316207"/>
                  <a:gd name="connsiteX3" fmla="*/ 0 w 2392645"/>
                  <a:gd name="connsiteY3" fmla="*/ 223338 h 316207"/>
                  <a:gd name="connsiteX4" fmla="*/ 4763 w 2392645"/>
                  <a:gd name="connsiteY4" fmla="*/ 73819 h 316207"/>
                  <a:gd name="connsiteX0" fmla="*/ 4763 w 2392645"/>
                  <a:gd name="connsiteY0" fmla="*/ 470059 h 712447"/>
                  <a:gd name="connsiteX1" fmla="*/ 815305 w 2392645"/>
                  <a:gd name="connsiteY1" fmla="*/ 0 h 712447"/>
                  <a:gd name="connsiteX2" fmla="*/ 2392645 w 2392645"/>
                  <a:gd name="connsiteY2" fmla="*/ 712447 h 712447"/>
                  <a:gd name="connsiteX3" fmla="*/ 0 w 2392645"/>
                  <a:gd name="connsiteY3" fmla="*/ 619578 h 712447"/>
                  <a:gd name="connsiteX4" fmla="*/ 4763 w 2392645"/>
                  <a:gd name="connsiteY4" fmla="*/ 470059 h 712447"/>
                  <a:gd name="connsiteX0" fmla="*/ 4763 w 830545"/>
                  <a:gd name="connsiteY0" fmla="*/ 470059 h 619578"/>
                  <a:gd name="connsiteX1" fmla="*/ 815305 w 830545"/>
                  <a:gd name="connsiteY1" fmla="*/ 0 h 619578"/>
                  <a:gd name="connsiteX2" fmla="*/ 830545 w 830545"/>
                  <a:gd name="connsiteY2" fmla="*/ 171427 h 619578"/>
                  <a:gd name="connsiteX3" fmla="*/ 0 w 830545"/>
                  <a:gd name="connsiteY3" fmla="*/ 619578 h 619578"/>
                  <a:gd name="connsiteX4" fmla="*/ 4763 w 830545"/>
                  <a:gd name="connsiteY4" fmla="*/ 470059 h 619578"/>
                  <a:gd name="connsiteX0" fmla="*/ 4763 w 830545"/>
                  <a:gd name="connsiteY0" fmla="*/ 491490 h 641009"/>
                  <a:gd name="connsiteX1" fmla="*/ 829593 w 830545"/>
                  <a:gd name="connsiteY1" fmla="*/ 0 h 641009"/>
                  <a:gd name="connsiteX2" fmla="*/ 830545 w 830545"/>
                  <a:gd name="connsiteY2" fmla="*/ 192858 h 641009"/>
                  <a:gd name="connsiteX3" fmla="*/ 0 w 830545"/>
                  <a:gd name="connsiteY3" fmla="*/ 641009 h 641009"/>
                  <a:gd name="connsiteX4" fmla="*/ 4763 w 830545"/>
                  <a:gd name="connsiteY4" fmla="*/ 491490 h 641009"/>
                  <a:gd name="connsiteX0" fmla="*/ 4763 w 829626"/>
                  <a:gd name="connsiteY0" fmla="*/ 491490 h 641009"/>
                  <a:gd name="connsiteX1" fmla="*/ 829593 w 829626"/>
                  <a:gd name="connsiteY1" fmla="*/ 0 h 641009"/>
                  <a:gd name="connsiteX2" fmla="*/ 828164 w 829626"/>
                  <a:gd name="connsiteY2" fmla="*/ 140471 h 641009"/>
                  <a:gd name="connsiteX3" fmla="*/ 0 w 829626"/>
                  <a:gd name="connsiteY3" fmla="*/ 641009 h 641009"/>
                  <a:gd name="connsiteX4" fmla="*/ 4763 w 829626"/>
                  <a:gd name="connsiteY4" fmla="*/ 491490 h 641009"/>
                  <a:gd name="connsiteX0" fmla="*/ 4763 w 829601"/>
                  <a:gd name="connsiteY0" fmla="*/ 491490 h 641009"/>
                  <a:gd name="connsiteX1" fmla="*/ 829593 w 829601"/>
                  <a:gd name="connsiteY1" fmla="*/ 0 h 641009"/>
                  <a:gd name="connsiteX2" fmla="*/ 821020 w 829601"/>
                  <a:gd name="connsiteY2" fmla="*/ 140471 h 641009"/>
                  <a:gd name="connsiteX3" fmla="*/ 0 w 829601"/>
                  <a:gd name="connsiteY3" fmla="*/ 641009 h 641009"/>
                  <a:gd name="connsiteX4" fmla="*/ 4763 w 829601"/>
                  <a:gd name="connsiteY4" fmla="*/ 491490 h 64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9601" h="641009">
                    <a:moveTo>
                      <a:pt x="4763" y="491490"/>
                    </a:moveTo>
                    <a:lnTo>
                      <a:pt x="829593" y="0"/>
                    </a:lnTo>
                    <a:cubicBezTo>
                      <a:pt x="829910" y="64286"/>
                      <a:pt x="820703" y="76185"/>
                      <a:pt x="821020" y="140471"/>
                    </a:cubicBezTo>
                    <a:lnTo>
                      <a:pt x="0" y="641009"/>
                    </a:lnTo>
                    <a:cubicBezTo>
                      <a:pt x="794" y="591963"/>
                      <a:pt x="3969" y="540536"/>
                      <a:pt x="4763" y="491490"/>
                    </a:cubicBezTo>
                    <a:close/>
                  </a:path>
                </a:pathLst>
              </a:cu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AFF1BC6-3D5F-4C0D-8A72-08644346EA48}"/>
                  </a:ext>
                </a:extLst>
              </p:cNvPr>
              <p:cNvSpPr/>
              <p:nvPr/>
            </p:nvSpPr>
            <p:spPr>
              <a:xfrm rot="1674712">
                <a:off x="881887" y="1113339"/>
                <a:ext cx="2125149" cy="697462"/>
              </a:xfrm>
              <a:prstGeom prst="parallelogram">
                <a:avLst>
                  <a:gd name="adj" fmla="val 59810"/>
                </a:avLst>
              </a:prstGeom>
              <a:ln w="12700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5E6051A-9654-482F-939C-C374F60F7303}"/>
                  </a:ext>
                </a:extLst>
              </p:cNvPr>
              <p:cNvSpPr/>
              <p:nvPr/>
            </p:nvSpPr>
            <p:spPr>
              <a:xfrm>
                <a:off x="2722780" y="1829865"/>
                <a:ext cx="252647" cy="252647"/>
              </a:xfrm>
              <a:prstGeom prst="ellipse">
                <a:avLst/>
              </a:prstGeom>
              <a:ln w="12700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>
                  <a:latin typeface="+mj-lt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01E6250-B018-4E69-B971-A66820E64FDF}"/>
                  </a:ext>
                </a:extLst>
              </p:cNvPr>
              <p:cNvCxnSpPr/>
              <p:nvPr/>
            </p:nvCxnSpPr>
            <p:spPr>
              <a:xfrm flipH="1" flipV="1">
                <a:off x="507893" y="656502"/>
                <a:ext cx="1455259" cy="81381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28DF2B9-0E31-4613-808F-32A814EF47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3152" y="192678"/>
                <a:ext cx="24593" cy="12658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363515A-48CC-43D2-A643-DAFABC68C6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3627" y="855796"/>
                <a:ext cx="917336" cy="60427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DCE77574-0C9A-4515-A43D-B1648D784A36}"/>
              </a:ext>
            </a:extLst>
          </p:cNvPr>
          <p:cNvSpPr/>
          <p:nvPr/>
        </p:nvSpPr>
        <p:spPr>
          <a:xfrm rot="1001636">
            <a:off x="8070871" y="9873561"/>
            <a:ext cx="2604655" cy="578201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6B0321CB-1FF4-4472-A9D1-3E1F7FBFAE4D}"/>
              </a:ext>
            </a:extLst>
          </p:cNvPr>
          <p:cNvSpPr/>
          <p:nvPr/>
        </p:nvSpPr>
        <p:spPr>
          <a:xfrm rot="20194643">
            <a:off x="7968859" y="6284296"/>
            <a:ext cx="2604655" cy="578201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36B7A66-65B4-483E-AA0C-40151DA192D5}"/>
              </a:ext>
            </a:extLst>
          </p:cNvPr>
          <p:cNvGrpSpPr/>
          <p:nvPr/>
        </p:nvGrpSpPr>
        <p:grpSpPr>
          <a:xfrm>
            <a:off x="11910583" y="3111806"/>
            <a:ext cx="4618445" cy="4434272"/>
            <a:chOff x="3101304" y="4734729"/>
            <a:chExt cx="5511753" cy="543619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064A5C0-5372-42C7-A0ED-505C24BFD6C3}"/>
                </a:ext>
              </a:extLst>
            </p:cNvPr>
            <p:cNvGrpSpPr/>
            <p:nvPr/>
          </p:nvGrpSpPr>
          <p:grpSpPr>
            <a:xfrm>
              <a:off x="3101304" y="4734729"/>
              <a:ext cx="5511753" cy="4232627"/>
              <a:chOff x="6463937" y="3948346"/>
              <a:chExt cx="2244346" cy="1723495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A8C6042-1DD0-44A6-AF4A-4C7F974A2443}"/>
                  </a:ext>
                </a:extLst>
              </p:cNvPr>
              <p:cNvGrpSpPr/>
              <p:nvPr/>
            </p:nvGrpSpPr>
            <p:grpSpPr>
              <a:xfrm>
                <a:off x="6463937" y="4955397"/>
                <a:ext cx="2244346" cy="716444"/>
                <a:chOff x="3283424" y="2308415"/>
                <a:chExt cx="2244346" cy="716444"/>
              </a:xfrm>
            </p:grpSpPr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C5A7AB12-2F31-4486-B2EA-0496F8ABD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6F511ABC-B68B-4205-97A6-B4140C935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39E7212B-B8E5-4ABB-B552-F68C8AFF7919}"/>
                    </a:ext>
                  </a:extLst>
                </p:cNvPr>
                <p:cNvCxnSpPr>
                  <a:cxnSpLocks/>
                  <a:stCxn id="131" idx="4"/>
                </p:cNvCxnSpPr>
                <p:nvPr/>
              </p:nvCxnSpPr>
              <p:spPr>
                <a:xfrm>
                  <a:off x="4380931" y="2705979"/>
                  <a:ext cx="0" cy="31888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130" name="Flowchart: Data 129">
                  <a:extLst>
                    <a:ext uri="{FF2B5EF4-FFF2-40B4-BE49-F238E27FC236}">
                      <a16:creationId xmlns:a16="http://schemas.microsoft.com/office/drawing/2014/main" id="{5A7F5F57-83BC-48C7-82E2-32769E7F5BAD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lowchart: Data 130">
                  <a:extLst>
                    <a:ext uri="{FF2B5EF4-FFF2-40B4-BE49-F238E27FC236}">
                      <a16:creationId xmlns:a16="http://schemas.microsoft.com/office/drawing/2014/main" id="{0D1D19FA-0DBE-411A-A240-A7624E8D99D3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3AA3D8AA-FE28-4B76-B3CE-BBE91784F0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0930" y="2308415"/>
                  <a:ext cx="0" cy="33713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0676A35D-9A5C-47CC-A5D0-8C200EA1980F}"/>
                  </a:ext>
                </a:extLst>
              </p:cNvPr>
              <p:cNvGrpSpPr/>
              <p:nvPr/>
            </p:nvGrpSpPr>
            <p:grpSpPr>
              <a:xfrm>
                <a:off x="6463937" y="3948346"/>
                <a:ext cx="2244346" cy="731756"/>
                <a:chOff x="3283424" y="2289922"/>
                <a:chExt cx="2244346" cy="731756"/>
              </a:xfrm>
            </p:grpSpPr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ACC5FFE-F2A9-45E2-8169-DC5575F61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FFBBE547-BF8D-4375-8437-F58D8555D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813AB3F8-1A42-4741-99B6-91C07A1F60B3}"/>
                    </a:ext>
                  </a:extLst>
                </p:cNvPr>
                <p:cNvCxnSpPr>
                  <a:cxnSpLocks/>
                  <a:stCxn id="125" idx="4"/>
                </p:cNvCxnSpPr>
                <p:nvPr/>
              </p:nvCxnSpPr>
              <p:spPr>
                <a:xfrm flipH="1">
                  <a:off x="4380930" y="2705979"/>
                  <a:ext cx="1" cy="31569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124" name="Flowchart: Data 123">
                  <a:extLst>
                    <a:ext uri="{FF2B5EF4-FFF2-40B4-BE49-F238E27FC236}">
                      <a16:creationId xmlns:a16="http://schemas.microsoft.com/office/drawing/2014/main" id="{2341D8DA-A2F4-41C9-8406-A7532EB0FCA1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lowchart: Data 124">
                  <a:extLst>
                    <a:ext uri="{FF2B5EF4-FFF2-40B4-BE49-F238E27FC236}">
                      <a16:creationId xmlns:a16="http://schemas.microsoft.com/office/drawing/2014/main" id="{71738319-1674-448F-9C63-06CFA936AA95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75A268FA-D6FC-4937-9B6E-9A1DFEBA2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0931" y="2289922"/>
                  <a:ext cx="0" cy="35563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0F719E6C-5DED-48D7-B202-43BADEAFD141}"/>
                  </a:ext>
                </a:extLst>
              </p:cNvPr>
              <p:cNvGrpSpPr/>
              <p:nvPr/>
            </p:nvGrpSpPr>
            <p:grpSpPr>
              <a:xfrm rot="10800000">
                <a:off x="6611439" y="4529441"/>
                <a:ext cx="1940193" cy="492405"/>
                <a:chOff x="8931136" y="5775918"/>
                <a:chExt cx="1940193" cy="492405"/>
              </a:xfrm>
            </p:grpSpPr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6BEBAF19-E104-4206-94EF-8EE0111941C5}"/>
                    </a:ext>
                  </a:extLst>
                </p:cNvPr>
                <p:cNvCxnSpPr/>
                <p:nvPr/>
              </p:nvCxnSpPr>
              <p:spPr>
                <a:xfrm flipV="1">
                  <a:off x="8931136" y="5775920"/>
                  <a:ext cx="0" cy="49112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6081443B-26FB-4692-91FD-1355396A034F}"/>
                    </a:ext>
                  </a:extLst>
                </p:cNvPr>
                <p:cNvCxnSpPr/>
                <p:nvPr/>
              </p:nvCxnSpPr>
              <p:spPr>
                <a:xfrm flipV="1">
                  <a:off x="9240801" y="5775920"/>
                  <a:ext cx="0" cy="49112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4DA236F4-7A15-408A-B502-A640699DBE00}"/>
                    </a:ext>
                  </a:extLst>
                </p:cNvPr>
                <p:cNvCxnSpPr/>
                <p:nvPr/>
              </p:nvCxnSpPr>
              <p:spPr>
                <a:xfrm flipV="1">
                  <a:off x="10547695" y="5775918"/>
                  <a:ext cx="0" cy="49112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AB01410F-CF71-43CB-B118-BB194FE36036}"/>
                    </a:ext>
                  </a:extLst>
                </p:cNvPr>
                <p:cNvCxnSpPr/>
                <p:nvPr/>
              </p:nvCxnSpPr>
              <p:spPr>
                <a:xfrm flipV="1">
                  <a:off x="10871329" y="5777196"/>
                  <a:ext cx="0" cy="49112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C6C2C59-23A5-40AC-8884-E6E0FC0313D5}"/>
                </a:ext>
              </a:extLst>
            </p:cNvPr>
            <p:cNvSpPr txBox="1"/>
            <p:nvPr/>
          </p:nvSpPr>
          <p:spPr>
            <a:xfrm>
              <a:off x="4653931" y="9224073"/>
              <a:ext cx="2406498" cy="946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Down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AC6969D-8869-4584-8517-81DEE04CA850}"/>
              </a:ext>
            </a:extLst>
          </p:cNvPr>
          <p:cNvGrpSpPr/>
          <p:nvPr/>
        </p:nvGrpSpPr>
        <p:grpSpPr>
          <a:xfrm>
            <a:off x="11740422" y="8725922"/>
            <a:ext cx="4559546" cy="3601254"/>
            <a:chOff x="10059655" y="4648557"/>
            <a:chExt cx="5511749" cy="520150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0746C3F-121D-4594-A089-F1B380E7A152}"/>
                </a:ext>
              </a:extLst>
            </p:cNvPr>
            <p:cNvGrpSpPr/>
            <p:nvPr/>
          </p:nvGrpSpPr>
          <p:grpSpPr>
            <a:xfrm>
              <a:off x="10059655" y="4648557"/>
              <a:ext cx="5511749" cy="4232624"/>
              <a:chOff x="7826718" y="3429877"/>
              <a:chExt cx="2244346" cy="1723495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9DE302BB-8BF3-4058-88B7-A360246D066F}"/>
                  </a:ext>
                </a:extLst>
              </p:cNvPr>
              <p:cNvGrpSpPr/>
              <p:nvPr/>
            </p:nvGrpSpPr>
            <p:grpSpPr>
              <a:xfrm>
                <a:off x="7826718" y="4436928"/>
                <a:ext cx="2244346" cy="716444"/>
                <a:chOff x="3283424" y="2308415"/>
                <a:chExt cx="2244346" cy="716444"/>
              </a:xfrm>
            </p:grpSpPr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56882315-1845-48A3-B47C-EC708BF32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9BCB52C8-38F7-4D9F-8126-0571184A1C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0709F2BE-B891-4655-A756-82B11A1956DC}"/>
                    </a:ext>
                  </a:extLst>
                </p:cNvPr>
                <p:cNvCxnSpPr>
                  <a:cxnSpLocks/>
                  <a:stCxn id="152" idx="4"/>
                </p:cNvCxnSpPr>
                <p:nvPr/>
              </p:nvCxnSpPr>
              <p:spPr>
                <a:xfrm>
                  <a:off x="4380931" y="2705979"/>
                  <a:ext cx="0" cy="31888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151" name="Flowchart: Data 150">
                  <a:extLst>
                    <a:ext uri="{FF2B5EF4-FFF2-40B4-BE49-F238E27FC236}">
                      <a16:creationId xmlns:a16="http://schemas.microsoft.com/office/drawing/2014/main" id="{D49CA96B-7F6D-4DF9-9554-C73EF5420E89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lowchart: Data 151">
                  <a:extLst>
                    <a:ext uri="{FF2B5EF4-FFF2-40B4-BE49-F238E27FC236}">
                      <a16:creationId xmlns:a16="http://schemas.microsoft.com/office/drawing/2014/main" id="{0672BC17-B521-4E04-A5D4-74155B4A7F4D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DF5BE24E-CA74-410E-9B43-CFAD5CFCA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0930" y="2308415"/>
                  <a:ext cx="0" cy="33713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4DD5DF05-5A33-4D65-9044-13CC294666F0}"/>
                  </a:ext>
                </a:extLst>
              </p:cNvPr>
              <p:cNvGrpSpPr/>
              <p:nvPr/>
            </p:nvGrpSpPr>
            <p:grpSpPr>
              <a:xfrm>
                <a:off x="7826718" y="3429877"/>
                <a:ext cx="2244346" cy="731756"/>
                <a:chOff x="3283424" y="2289922"/>
                <a:chExt cx="2244346" cy="731756"/>
              </a:xfrm>
            </p:grpSpPr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66B8FBC0-A234-409A-ADF2-B496C2DF3E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01211" y="2308415"/>
                  <a:ext cx="725461" cy="66183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D7DF0D53-E385-47E8-BD01-B475865A3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83424" y="2618168"/>
                  <a:ext cx="2244346" cy="2738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A29E9447-966D-45C2-933A-D09515B21232}"/>
                    </a:ext>
                  </a:extLst>
                </p:cNvPr>
                <p:cNvCxnSpPr>
                  <a:cxnSpLocks/>
                  <a:stCxn id="146" idx="4"/>
                </p:cNvCxnSpPr>
                <p:nvPr/>
              </p:nvCxnSpPr>
              <p:spPr>
                <a:xfrm flipH="1">
                  <a:off x="4380930" y="2705979"/>
                  <a:ext cx="1" cy="31569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145" name="Flowchart: Data 144">
                  <a:extLst>
                    <a:ext uri="{FF2B5EF4-FFF2-40B4-BE49-F238E27FC236}">
                      <a16:creationId xmlns:a16="http://schemas.microsoft.com/office/drawing/2014/main" id="{4BFCDB78-A117-4F1D-9360-87E1AE96106F}"/>
                    </a:ext>
                  </a:extLst>
                </p:cNvPr>
                <p:cNvSpPr/>
                <p:nvPr/>
              </p:nvSpPr>
              <p:spPr>
                <a:xfrm>
                  <a:off x="3283424" y="2489581"/>
                  <a:ext cx="2195014" cy="311940"/>
                </a:xfrm>
                <a:prstGeom prst="flowChartInputOutp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lowchart: Data 145">
                  <a:extLst>
                    <a:ext uri="{FF2B5EF4-FFF2-40B4-BE49-F238E27FC236}">
                      <a16:creationId xmlns:a16="http://schemas.microsoft.com/office/drawing/2014/main" id="{6A120185-59FB-400C-B2A9-4CD4F03CEA92}"/>
                    </a:ext>
                  </a:extLst>
                </p:cNvPr>
                <p:cNvSpPr/>
                <p:nvPr/>
              </p:nvSpPr>
              <p:spPr>
                <a:xfrm>
                  <a:off x="3955718" y="2585123"/>
                  <a:ext cx="850425" cy="120856"/>
                </a:xfrm>
                <a:prstGeom prst="flowChartInputOutpu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078B60CB-E6F8-4811-B796-D5D633FCE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80931" y="2289922"/>
                  <a:ext cx="0" cy="35563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9820102-D423-408F-8BFA-84ACD0D4F58F}"/>
                  </a:ext>
                </a:extLst>
              </p:cNvPr>
              <p:cNvCxnSpPr/>
              <p:nvPr/>
            </p:nvCxnSpPr>
            <p:spPr>
              <a:xfrm flipV="1">
                <a:off x="8015088" y="4012851"/>
                <a:ext cx="0" cy="49112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26057E6C-4078-4816-BC14-5AB5B1FEA849}"/>
                  </a:ext>
                </a:extLst>
              </p:cNvPr>
              <p:cNvCxnSpPr/>
              <p:nvPr/>
            </p:nvCxnSpPr>
            <p:spPr>
              <a:xfrm flipV="1">
                <a:off x="8324753" y="4012851"/>
                <a:ext cx="0" cy="49112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3A95BF8-61F8-44FE-BA8B-500B6FAF05F8}"/>
                  </a:ext>
                </a:extLst>
              </p:cNvPr>
              <p:cNvCxnSpPr/>
              <p:nvPr/>
            </p:nvCxnSpPr>
            <p:spPr>
              <a:xfrm flipV="1">
                <a:off x="9631647" y="4012849"/>
                <a:ext cx="0" cy="49112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9461DB31-4130-4838-93B2-51B9488AC8BC}"/>
                  </a:ext>
                </a:extLst>
              </p:cNvPr>
              <p:cNvCxnSpPr/>
              <p:nvPr/>
            </p:nvCxnSpPr>
            <p:spPr>
              <a:xfrm flipV="1">
                <a:off x="9955281" y="4014127"/>
                <a:ext cx="0" cy="49112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69BCA04-CA57-4C1D-ADE6-922F20259690}"/>
                </a:ext>
              </a:extLst>
            </p:cNvPr>
            <p:cNvSpPr txBox="1"/>
            <p:nvPr/>
          </p:nvSpPr>
          <p:spPr>
            <a:xfrm>
              <a:off x="12308644" y="8936962"/>
              <a:ext cx="1781608" cy="913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36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43</a:t>
            </a:fld>
            <a:endParaRPr lang="en-US" sz="2800"/>
          </a:p>
        </p:txBody>
      </p:sp>
      <p:sp>
        <p:nvSpPr>
          <p:cNvPr id="8" name="Shape 81">
            <a:extLst>
              <a:ext uri="{FF2B5EF4-FFF2-40B4-BE49-F238E27FC236}">
                <a16:creationId xmlns:a16="http://schemas.microsoft.com/office/drawing/2014/main" id="{6072E3B8-58AA-4BD6-AC73-402261FE894F}"/>
              </a:ext>
            </a:extLst>
          </p:cNvPr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7444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4887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233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49779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3722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24671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211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9955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Shape 82">
            <a:extLst>
              <a:ext uri="{FF2B5EF4-FFF2-40B4-BE49-F238E27FC236}">
                <a16:creationId xmlns:a16="http://schemas.microsoft.com/office/drawing/2014/main" id="{1A4AB259-3C30-47F6-83EB-17E738E0752B}"/>
              </a:ext>
            </a:extLst>
          </p:cNvPr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84">
            <a:extLst>
              <a:ext uri="{FF2B5EF4-FFF2-40B4-BE49-F238E27FC236}">
                <a16:creationId xmlns:a16="http://schemas.microsoft.com/office/drawing/2014/main" id="{7F54F78C-B5C2-4970-A3D6-F3CBD4931F47}"/>
              </a:ext>
            </a:extLst>
          </p:cNvPr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Kết luận</a:t>
            </a:r>
            <a:endParaRPr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2" name="Group 89">
            <a:extLst>
              <a:ext uri="{FF2B5EF4-FFF2-40B4-BE49-F238E27FC236}">
                <a16:creationId xmlns:a16="http://schemas.microsoft.com/office/drawing/2014/main" id="{C5525594-3D78-46BE-A22F-33B4B10E1D6A}"/>
              </a:ext>
            </a:extLst>
          </p:cNvPr>
          <p:cNvGrpSpPr/>
          <p:nvPr/>
        </p:nvGrpSpPr>
        <p:grpSpPr>
          <a:xfrm>
            <a:off x="2163065" y="7966052"/>
            <a:ext cx="6652461" cy="828086"/>
            <a:chOff x="0" y="0"/>
            <a:chExt cx="6652461" cy="828086"/>
          </a:xfrm>
        </p:grpSpPr>
        <p:sp>
          <p:nvSpPr>
            <p:cNvPr id="14" name="Shape 86">
              <a:extLst>
                <a:ext uri="{FF2B5EF4-FFF2-40B4-BE49-F238E27FC236}">
                  <a16:creationId xmlns:a16="http://schemas.microsoft.com/office/drawing/2014/main" id="{A8485D68-0F3E-4F64-BA76-8248BA02A325}"/>
                </a:ext>
              </a:extLst>
            </p:cNvPr>
            <p:cNvSpPr/>
            <p:nvPr/>
          </p:nvSpPr>
          <p:spPr>
            <a:xfrm>
              <a:off x="0" y="0"/>
              <a:ext cx="828086" cy="828086"/>
            </a:xfrm>
            <a:prstGeom prst="ellipse">
              <a:avLst/>
            </a:prstGeom>
            <a:solidFill>
              <a:srgbClr val="F56C2E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5200" b="1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sz="5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Shape 88">
              <a:extLst>
                <a:ext uri="{FF2B5EF4-FFF2-40B4-BE49-F238E27FC236}">
                  <a16:creationId xmlns:a16="http://schemas.microsoft.com/office/drawing/2014/main" id="{A7BCF84C-0810-499D-A686-ABFC2115D170}"/>
                </a:ext>
              </a:extLst>
            </p:cNvPr>
            <p:cNvSpPr/>
            <p:nvPr/>
          </p:nvSpPr>
          <p:spPr>
            <a:xfrm>
              <a:off x="1141914" y="28925"/>
              <a:ext cx="5510547" cy="7331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Kết quả đ</a:t>
              </a:r>
              <a:r>
                <a:rPr lang="vi-VN" sz="5200">
                  <a:solidFill>
                    <a:schemeClr val="tx1">
                      <a:lumMod val="75000"/>
                    </a:schemeClr>
                  </a:solidFill>
                </a:rPr>
                <a:t>ư</a:t>
              </a:r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ợc đ</a:t>
              </a:r>
              <a:r>
                <a:rPr lang="vi-VN" sz="5200">
                  <a:solidFill>
                    <a:schemeClr val="tx1">
                      <a:lumMod val="75000"/>
                    </a:schemeClr>
                  </a:solidFill>
                </a:rPr>
                <a:t>ư</a:t>
              </a:r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ợc</a:t>
              </a:r>
              <a:endParaRPr sz="520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954771A-FD9A-4BEA-88E3-1CAAE3CAAAD3}"/>
              </a:ext>
            </a:extLst>
          </p:cNvPr>
          <p:cNvGrpSpPr/>
          <p:nvPr/>
        </p:nvGrpSpPr>
        <p:grpSpPr>
          <a:xfrm>
            <a:off x="2163066" y="9346575"/>
            <a:ext cx="6058581" cy="828086"/>
            <a:chOff x="1021151" y="9437850"/>
            <a:chExt cx="6058581" cy="828086"/>
          </a:xfrm>
        </p:grpSpPr>
        <p:sp>
          <p:nvSpPr>
            <p:cNvPr id="18" name="Shape 91">
              <a:extLst>
                <a:ext uri="{FF2B5EF4-FFF2-40B4-BE49-F238E27FC236}">
                  <a16:creationId xmlns:a16="http://schemas.microsoft.com/office/drawing/2014/main" id="{2AE15DF5-9516-4892-9A91-3D0E6955D4E4}"/>
                </a:ext>
              </a:extLst>
            </p:cNvPr>
            <p:cNvSpPr/>
            <p:nvPr/>
          </p:nvSpPr>
          <p:spPr>
            <a:xfrm>
              <a:off x="1021151" y="9437850"/>
              <a:ext cx="828086" cy="828086"/>
            </a:xfrm>
            <a:prstGeom prst="ellipse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5200" b="1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sz="5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9" name="Shape 92">
              <a:extLst>
                <a:ext uri="{FF2B5EF4-FFF2-40B4-BE49-F238E27FC236}">
                  <a16:creationId xmlns:a16="http://schemas.microsoft.com/office/drawing/2014/main" id="{52F6C520-0F5E-439B-897A-1D69D2837810}"/>
                </a:ext>
              </a:extLst>
            </p:cNvPr>
            <p:cNvSpPr/>
            <p:nvPr/>
          </p:nvSpPr>
          <p:spPr>
            <a:xfrm>
              <a:off x="2163065" y="9466775"/>
              <a:ext cx="4916667" cy="73314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H</a:t>
              </a:r>
              <a:r>
                <a:rPr lang="vi-VN" sz="5200">
                  <a:solidFill>
                    <a:schemeClr val="tx1">
                      <a:lumMod val="75000"/>
                    </a:schemeClr>
                  </a:solidFill>
                </a:rPr>
                <a:t>ư</a:t>
              </a:r>
              <a:r>
                <a:rPr lang="en-US" sz="5200">
                  <a:solidFill>
                    <a:schemeClr val="tx1">
                      <a:lumMod val="75000"/>
                    </a:schemeClr>
                  </a:solidFill>
                </a:rPr>
                <a:t>ớng phát triển</a:t>
              </a:r>
              <a:endParaRPr sz="520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29" name="Shape 82">
            <a:extLst>
              <a:ext uri="{FF2B5EF4-FFF2-40B4-BE49-F238E27FC236}">
                <a16:creationId xmlns:a16="http://schemas.microsoft.com/office/drawing/2014/main" id="{F1F5694A-B772-431D-9F00-5A563C9FCC31}"/>
              </a:ext>
            </a:extLst>
          </p:cNvPr>
          <p:cNvSpPr/>
          <p:nvPr/>
        </p:nvSpPr>
        <p:spPr>
          <a:xfrm flipH="1">
            <a:off x="16965355" y="1143696"/>
            <a:ext cx="2603275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83">
            <a:extLst>
              <a:ext uri="{FF2B5EF4-FFF2-40B4-BE49-F238E27FC236}">
                <a16:creationId xmlns:a16="http://schemas.microsoft.com/office/drawing/2014/main" id="{A8C6CA04-70D5-4BE4-8992-215743BDF1A3}"/>
              </a:ext>
            </a:extLst>
          </p:cNvPr>
          <p:cNvSpPr/>
          <p:nvPr/>
        </p:nvSpPr>
        <p:spPr>
          <a:xfrm>
            <a:off x="2314205" y="2021388"/>
            <a:ext cx="3878924" cy="7232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sz="4200">
                <a:solidFill>
                  <a:schemeClr val="tx1">
                    <a:lumMod val="75000"/>
                  </a:schemeClr>
                </a:solidFill>
              </a:rPr>
              <a:t>Phần V</a:t>
            </a:r>
            <a:endParaRPr sz="42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5688357" y="792331"/>
            <a:ext cx="6911379" cy="1044513"/>
            <a:chOff x="5688357" y="792331"/>
            <a:chExt cx="6911379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5688357" y="792331"/>
              <a:ext cx="6911379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Kết quả đạt đ</a:t>
              </a:r>
              <a:r>
                <a:rPr lang="vi-VN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ợc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44</a:t>
            </a:fld>
            <a:endParaRPr lang="en-US" sz="280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61DBFA4-D51F-46AC-8127-E94F7B41B6D6}"/>
              </a:ext>
            </a:extLst>
          </p:cNvPr>
          <p:cNvGrpSpPr/>
          <p:nvPr/>
        </p:nvGrpSpPr>
        <p:grpSpPr>
          <a:xfrm>
            <a:off x="14858406" y="7062490"/>
            <a:ext cx="2744386" cy="3949064"/>
            <a:chOff x="1890031" y="2213509"/>
            <a:chExt cx="2744386" cy="3949064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BD6B04D-4B68-494B-B235-C847E4A5E38E}"/>
                </a:ext>
              </a:extLst>
            </p:cNvPr>
            <p:cNvGrpSpPr/>
            <p:nvPr/>
          </p:nvGrpSpPr>
          <p:grpSpPr>
            <a:xfrm>
              <a:off x="1890031" y="2213509"/>
              <a:ext cx="2744386" cy="3949064"/>
              <a:chOff x="9172576" y="1926431"/>
              <a:chExt cx="2444750" cy="3517900"/>
            </a:xfrm>
            <a:solidFill>
              <a:sysClr val="windowText" lastClr="000000">
                <a:lumMod val="75000"/>
                <a:lumOff val="25000"/>
              </a:sysClr>
            </a:solidFill>
          </p:grpSpPr>
          <p:sp>
            <p:nvSpPr>
              <p:cNvPr id="175" name="Freeform 47">
                <a:extLst>
                  <a:ext uri="{FF2B5EF4-FFF2-40B4-BE49-F238E27FC236}">
                    <a16:creationId xmlns:a16="http://schemas.microsoft.com/office/drawing/2014/main" id="{40AAA8FD-1D8F-4B4A-A990-6192B9F70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2763" y="2131218"/>
                <a:ext cx="2022475" cy="3232150"/>
              </a:xfrm>
              <a:custGeom>
                <a:avLst/>
                <a:gdLst>
                  <a:gd name="T0" fmla="*/ 674 w 1274"/>
                  <a:gd name="T1" fmla="*/ 784 h 2036"/>
                  <a:gd name="T2" fmla="*/ 739 w 1274"/>
                  <a:gd name="T3" fmla="*/ 740 h 2036"/>
                  <a:gd name="T4" fmla="*/ 846 w 1274"/>
                  <a:gd name="T5" fmla="*/ 679 h 2036"/>
                  <a:gd name="T6" fmla="*/ 965 w 1274"/>
                  <a:gd name="T7" fmla="*/ 626 h 2036"/>
                  <a:gd name="T8" fmla="*/ 1056 w 1274"/>
                  <a:gd name="T9" fmla="*/ 600 h 2036"/>
                  <a:gd name="T10" fmla="*/ 1082 w 1274"/>
                  <a:gd name="T11" fmla="*/ 596 h 2036"/>
                  <a:gd name="T12" fmla="*/ 1084 w 1274"/>
                  <a:gd name="T13" fmla="*/ 600 h 2036"/>
                  <a:gd name="T14" fmla="*/ 1030 w 1274"/>
                  <a:gd name="T15" fmla="*/ 613 h 2036"/>
                  <a:gd name="T16" fmla="*/ 907 w 1274"/>
                  <a:gd name="T17" fmla="*/ 658 h 2036"/>
                  <a:gd name="T18" fmla="*/ 760 w 1274"/>
                  <a:gd name="T19" fmla="*/ 744 h 2036"/>
                  <a:gd name="T20" fmla="*/ 692 w 1274"/>
                  <a:gd name="T21" fmla="*/ 1505 h 2036"/>
                  <a:gd name="T22" fmla="*/ 730 w 1274"/>
                  <a:gd name="T23" fmla="*/ 1485 h 2036"/>
                  <a:gd name="T24" fmla="*/ 824 w 1274"/>
                  <a:gd name="T25" fmla="*/ 1434 h 2036"/>
                  <a:gd name="T26" fmla="*/ 939 w 1274"/>
                  <a:gd name="T27" fmla="*/ 1377 h 2036"/>
                  <a:gd name="T28" fmla="*/ 1050 w 1274"/>
                  <a:gd name="T29" fmla="*/ 1331 h 2036"/>
                  <a:gd name="T30" fmla="*/ 1164 w 1274"/>
                  <a:gd name="T31" fmla="*/ 1279 h 2036"/>
                  <a:gd name="T32" fmla="*/ 1250 w 1274"/>
                  <a:gd name="T33" fmla="*/ 1237 h 2036"/>
                  <a:gd name="T34" fmla="*/ 1272 w 1274"/>
                  <a:gd name="T35" fmla="*/ 1226 h 2036"/>
                  <a:gd name="T36" fmla="*/ 1213 w 1274"/>
                  <a:gd name="T37" fmla="*/ 1265 h 2036"/>
                  <a:gd name="T38" fmla="*/ 1070 w 1274"/>
                  <a:gd name="T39" fmla="*/ 1345 h 2036"/>
                  <a:gd name="T40" fmla="*/ 890 w 1274"/>
                  <a:gd name="T41" fmla="*/ 1432 h 2036"/>
                  <a:gd name="T42" fmla="*/ 758 w 1274"/>
                  <a:gd name="T43" fmla="*/ 1512 h 2036"/>
                  <a:gd name="T44" fmla="*/ 699 w 1274"/>
                  <a:gd name="T45" fmla="*/ 1612 h 2036"/>
                  <a:gd name="T46" fmla="*/ 694 w 1274"/>
                  <a:gd name="T47" fmla="*/ 1735 h 2036"/>
                  <a:gd name="T48" fmla="*/ 697 w 1274"/>
                  <a:gd name="T49" fmla="*/ 1880 h 2036"/>
                  <a:gd name="T50" fmla="*/ 700 w 1274"/>
                  <a:gd name="T51" fmla="*/ 1984 h 2036"/>
                  <a:gd name="T52" fmla="*/ 616 w 1274"/>
                  <a:gd name="T53" fmla="*/ 2036 h 2036"/>
                  <a:gd name="T54" fmla="*/ 611 w 1274"/>
                  <a:gd name="T55" fmla="*/ 1460 h 2036"/>
                  <a:gd name="T56" fmla="*/ 580 w 1274"/>
                  <a:gd name="T57" fmla="*/ 1392 h 2036"/>
                  <a:gd name="T58" fmla="*/ 493 w 1274"/>
                  <a:gd name="T59" fmla="*/ 1292 h 2036"/>
                  <a:gd name="T60" fmla="*/ 325 w 1274"/>
                  <a:gd name="T61" fmla="*/ 1183 h 2036"/>
                  <a:gd name="T62" fmla="*/ 243 w 1274"/>
                  <a:gd name="T63" fmla="*/ 1145 h 2036"/>
                  <a:gd name="T64" fmla="*/ 157 w 1274"/>
                  <a:gd name="T65" fmla="*/ 1102 h 2036"/>
                  <a:gd name="T66" fmla="*/ 57 w 1274"/>
                  <a:gd name="T67" fmla="*/ 1046 h 2036"/>
                  <a:gd name="T68" fmla="*/ 3 w 1274"/>
                  <a:gd name="T69" fmla="*/ 1010 h 2036"/>
                  <a:gd name="T70" fmla="*/ 61 w 1274"/>
                  <a:gd name="T71" fmla="*/ 1038 h 2036"/>
                  <a:gd name="T72" fmla="*/ 171 w 1274"/>
                  <a:gd name="T73" fmla="*/ 1090 h 2036"/>
                  <a:gd name="T74" fmla="*/ 298 w 1274"/>
                  <a:gd name="T75" fmla="*/ 1149 h 2036"/>
                  <a:gd name="T76" fmla="*/ 429 w 1274"/>
                  <a:gd name="T77" fmla="*/ 1209 h 2036"/>
                  <a:gd name="T78" fmla="*/ 537 w 1274"/>
                  <a:gd name="T79" fmla="*/ 1292 h 2036"/>
                  <a:gd name="T80" fmla="*/ 601 w 1274"/>
                  <a:gd name="T81" fmla="*/ 1361 h 2036"/>
                  <a:gd name="T82" fmla="*/ 637 w 1274"/>
                  <a:gd name="T83" fmla="*/ 587 h 2036"/>
                  <a:gd name="T84" fmla="*/ 617 w 1274"/>
                  <a:gd name="T85" fmla="*/ 557 h 2036"/>
                  <a:gd name="T86" fmla="*/ 530 w 1274"/>
                  <a:gd name="T87" fmla="*/ 483 h 2036"/>
                  <a:gd name="T88" fmla="*/ 401 w 1274"/>
                  <a:gd name="T89" fmla="*/ 413 h 2036"/>
                  <a:gd name="T90" fmla="*/ 466 w 1274"/>
                  <a:gd name="T91" fmla="*/ 436 h 2036"/>
                  <a:gd name="T92" fmla="*/ 568 w 1274"/>
                  <a:gd name="T93" fmla="*/ 488 h 2036"/>
                  <a:gd name="T94" fmla="*/ 664 w 1274"/>
                  <a:gd name="T95" fmla="*/ 0 h 2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4" h="2036">
                    <a:moveTo>
                      <a:pt x="664" y="0"/>
                    </a:moveTo>
                    <a:lnTo>
                      <a:pt x="664" y="790"/>
                    </a:lnTo>
                    <a:lnTo>
                      <a:pt x="667" y="789"/>
                    </a:lnTo>
                    <a:lnTo>
                      <a:pt x="674" y="784"/>
                    </a:lnTo>
                    <a:lnTo>
                      <a:pt x="685" y="776"/>
                    </a:lnTo>
                    <a:lnTo>
                      <a:pt x="700" y="766"/>
                    </a:lnTo>
                    <a:lnTo>
                      <a:pt x="719" y="754"/>
                    </a:lnTo>
                    <a:lnTo>
                      <a:pt x="739" y="740"/>
                    </a:lnTo>
                    <a:lnTo>
                      <a:pt x="764" y="725"/>
                    </a:lnTo>
                    <a:lnTo>
                      <a:pt x="789" y="710"/>
                    </a:lnTo>
                    <a:lnTo>
                      <a:pt x="817" y="694"/>
                    </a:lnTo>
                    <a:lnTo>
                      <a:pt x="846" y="679"/>
                    </a:lnTo>
                    <a:lnTo>
                      <a:pt x="875" y="664"/>
                    </a:lnTo>
                    <a:lnTo>
                      <a:pt x="905" y="650"/>
                    </a:lnTo>
                    <a:lnTo>
                      <a:pt x="935" y="638"/>
                    </a:lnTo>
                    <a:lnTo>
                      <a:pt x="965" y="626"/>
                    </a:lnTo>
                    <a:lnTo>
                      <a:pt x="996" y="617"/>
                    </a:lnTo>
                    <a:lnTo>
                      <a:pt x="1021" y="609"/>
                    </a:lnTo>
                    <a:lnTo>
                      <a:pt x="1041" y="603"/>
                    </a:lnTo>
                    <a:lnTo>
                      <a:pt x="1056" y="600"/>
                    </a:lnTo>
                    <a:lnTo>
                      <a:pt x="1067" y="597"/>
                    </a:lnTo>
                    <a:lnTo>
                      <a:pt x="1075" y="596"/>
                    </a:lnTo>
                    <a:lnTo>
                      <a:pt x="1080" y="596"/>
                    </a:lnTo>
                    <a:lnTo>
                      <a:pt x="1082" y="596"/>
                    </a:lnTo>
                    <a:lnTo>
                      <a:pt x="1084" y="597"/>
                    </a:lnTo>
                    <a:lnTo>
                      <a:pt x="1084" y="598"/>
                    </a:lnTo>
                    <a:lnTo>
                      <a:pt x="1084" y="598"/>
                    </a:lnTo>
                    <a:lnTo>
                      <a:pt x="1084" y="600"/>
                    </a:lnTo>
                    <a:lnTo>
                      <a:pt x="1079" y="600"/>
                    </a:lnTo>
                    <a:lnTo>
                      <a:pt x="1069" y="603"/>
                    </a:lnTo>
                    <a:lnTo>
                      <a:pt x="1052" y="607"/>
                    </a:lnTo>
                    <a:lnTo>
                      <a:pt x="1030" y="613"/>
                    </a:lnTo>
                    <a:lnTo>
                      <a:pt x="1005" y="622"/>
                    </a:lnTo>
                    <a:lnTo>
                      <a:pt x="975" y="631"/>
                    </a:lnTo>
                    <a:lnTo>
                      <a:pt x="943" y="643"/>
                    </a:lnTo>
                    <a:lnTo>
                      <a:pt x="907" y="658"/>
                    </a:lnTo>
                    <a:lnTo>
                      <a:pt x="871" y="676"/>
                    </a:lnTo>
                    <a:lnTo>
                      <a:pt x="833" y="695"/>
                    </a:lnTo>
                    <a:lnTo>
                      <a:pt x="796" y="718"/>
                    </a:lnTo>
                    <a:lnTo>
                      <a:pt x="760" y="744"/>
                    </a:lnTo>
                    <a:lnTo>
                      <a:pt x="726" y="773"/>
                    </a:lnTo>
                    <a:lnTo>
                      <a:pt x="693" y="804"/>
                    </a:lnTo>
                    <a:lnTo>
                      <a:pt x="664" y="838"/>
                    </a:lnTo>
                    <a:lnTo>
                      <a:pt x="692" y="1505"/>
                    </a:lnTo>
                    <a:lnTo>
                      <a:pt x="694" y="1504"/>
                    </a:lnTo>
                    <a:lnTo>
                      <a:pt x="702" y="1500"/>
                    </a:lnTo>
                    <a:lnTo>
                      <a:pt x="714" y="1493"/>
                    </a:lnTo>
                    <a:lnTo>
                      <a:pt x="730" y="1485"/>
                    </a:lnTo>
                    <a:lnTo>
                      <a:pt x="750" y="1473"/>
                    </a:lnTo>
                    <a:lnTo>
                      <a:pt x="772" y="1462"/>
                    </a:lnTo>
                    <a:lnTo>
                      <a:pt x="797" y="1448"/>
                    </a:lnTo>
                    <a:lnTo>
                      <a:pt x="824" y="1434"/>
                    </a:lnTo>
                    <a:lnTo>
                      <a:pt x="851" y="1420"/>
                    </a:lnTo>
                    <a:lnTo>
                      <a:pt x="880" y="1405"/>
                    </a:lnTo>
                    <a:lnTo>
                      <a:pt x="910" y="1391"/>
                    </a:lnTo>
                    <a:lnTo>
                      <a:pt x="939" y="1377"/>
                    </a:lnTo>
                    <a:lnTo>
                      <a:pt x="968" y="1366"/>
                    </a:lnTo>
                    <a:lnTo>
                      <a:pt x="995" y="1354"/>
                    </a:lnTo>
                    <a:lnTo>
                      <a:pt x="1022" y="1344"/>
                    </a:lnTo>
                    <a:lnTo>
                      <a:pt x="1050" y="1331"/>
                    </a:lnTo>
                    <a:lnTo>
                      <a:pt x="1079" y="1318"/>
                    </a:lnTo>
                    <a:lnTo>
                      <a:pt x="1108" y="1306"/>
                    </a:lnTo>
                    <a:lnTo>
                      <a:pt x="1137" y="1292"/>
                    </a:lnTo>
                    <a:lnTo>
                      <a:pt x="1164" y="1279"/>
                    </a:lnTo>
                    <a:lnTo>
                      <a:pt x="1190" y="1267"/>
                    </a:lnTo>
                    <a:lnTo>
                      <a:pt x="1213" y="1255"/>
                    </a:lnTo>
                    <a:lnTo>
                      <a:pt x="1234" y="1245"/>
                    </a:lnTo>
                    <a:lnTo>
                      <a:pt x="1250" y="1237"/>
                    </a:lnTo>
                    <a:lnTo>
                      <a:pt x="1264" y="1230"/>
                    </a:lnTo>
                    <a:lnTo>
                      <a:pt x="1272" y="1225"/>
                    </a:lnTo>
                    <a:lnTo>
                      <a:pt x="1274" y="1224"/>
                    </a:lnTo>
                    <a:lnTo>
                      <a:pt x="1272" y="1226"/>
                    </a:lnTo>
                    <a:lnTo>
                      <a:pt x="1265" y="1231"/>
                    </a:lnTo>
                    <a:lnTo>
                      <a:pt x="1252" y="1240"/>
                    </a:lnTo>
                    <a:lnTo>
                      <a:pt x="1235" y="1252"/>
                    </a:lnTo>
                    <a:lnTo>
                      <a:pt x="1213" y="1265"/>
                    </a:lnTo>
                    <a:lnTo>
                      <a:pt x="1185" y="1283"/>
                    </a:lnTo>
                    <a:lnTo>
                      <a:pt x="1152" y="1302"/>
                    </a:lnTo>
                    <a:lnTo>
                      <a:pt x="1114" y="1323"/>
                    </a:lnTo>
                    <a:lnTo>
                      <a:pt x="1070" y="1345"/>
                    </a:lnTo>
                    <a:lnTo>
                      <a:pt x="1021" y="1369"/>
                    </a:lnTo>
                    <a:lnTo>
                      <a:pt x="975" y="1391"/>
                    </a:lnTo>
                    <a:lnTo>
                      <a:pt x="931" y="1412"/>
                    </a:lnTo>
                    <a:lnTo>
                      <a:pt x="890" y="1432"/>
                    </a:lnTo>
                    <a:lnTo>
                      <a:pt x="851" y="1451"/>
                    </a:lnTo>
                    <a:lnTo>
                      <a:pt x="816" y="1472"/>
                    </a:lnTo>
                    <a:lnTo>
                      <a:pt x="784" y="1492"/>
                    </a:lnTo>
                    <a:lnTo>
                      <a:pt x="758" y="1512"/>
                    </a:lnTo>
                    <a:lnTo>
                      <a:pt x="735" y="1535"/>
                    </a:lnTo>
                    <a:lnTo>
                      <a:pt x="717" y="1559"/>
                    </a:lnTo>
                    <a:lnTo>
                      <a:pt x="706" y="1584"/>
                    </a:lnTo>
                    <a:lnTo>
                      <a:pt x="699" y="1612"/>
                    </a:lnTo>
                    <a:lnTo>
                      <a:pt x="697" y="1637"/>
                    </a:lnTo>
                    <a:lnTo>
                      <a:pt x="696" y="1667"/>
                    </a:lnTo>
                    <a:lnTo>
                      <a:pt x="694" y="1700"/>
                    </a:lnTo>
                    <a:lnTo>
                      <a:pt x="694" y="1735"/>
                    </a:lnTo>
                    <a:lnTo>
                      <a:pt x="694" y="1772"/>
                    </a:lnTo>
                    <a:lnTo>
                      <a:pt x="694" y="1809"/>
                    </a:lnTo>
                    <a:lnTo>
                      <a:pt x="696" y="1846"/>
                    </a:lnTo>
                    <a:lnTo>
                      <a:pt x="697" y="1880"/>
                    </a:lnTo>
                    <a:lnTo>
                      <a:pt x="698" y="1913"/>
                    </a:lnTo>
                    <a:lnTo>
                      <a:pt x="698" y="1942"/>
                    </a:lnTo>
                    <a:lnTo>
                      <a:pt x="699" y="1966"/>
                    </a:lnTo>
                    <a:lnTo>
                      <a:pt x="700" y="1984"/>
                    </a:lnTo>
                    <a:lnTo>
                      <a:pt x="700" y="1996"/>
                    </a:lnTo>
                    <a:lnTo>
                      <a:pt x="700" y="2000"/>
                    </a:lnTo>
                    <a:lnTo>
                      <a:pt x="704" y="2036"/>
                    </a:lnTo>
                    <a:lnTo>
                      <a:pt x="616" y="2036"/>
                    </a:lnTo>
                    <a:lnTo>
                      <a:pt x="616" y="1479"/>
                    </a:lnTo>
                    <a:lnTo>
                      <a:pt x="616" y="1477"/>
                    </a:lnTo>
                    <a:lnTo>
                      <a:pt x="615" y="1471"/>
                    </a:lnTo>
                    <a:lnTo>
                      <a:pt x="611" y="1460"/>
                    </a:lnTo>
                    <a:lnTo>
                      <a:pt x="608" y="1448"/>
                    </a:lnTo>
                    <a:lnTo>
                      <a:pt x="601" y="1432"/>
                    </a:lnTo>
                    <a:lnTo>
                      <a:pt x="592" y="1413"/>
                    </a:lnTo>
                    <a:lnTo>
                      <a:pt x="580" y="1392"/>
                    </a:lnTo>
                    <a:lnTo>
                      <a:pt x="564" y="1369"/>
                    </a:lnTo>
                    <a:lnTo>
                      <a:pt x="544" y="1345"/>
                    </a:lnTo>
                    <a:lnTo>
                      <a:pt x="521" y="1318"/>
                    </a:lnTo>
                    <a:lnTo>
                      <a:pt x="493" y="1292"/>
                    </a:lnTo>
                    <a:lnTo>
                      <a:pt x="460" y="1265"/>
                    </a:lnTo>
                    <a:lnTo>
                      <a:pt x="421" y="1238"/>
                    </a:lnTo>
                    <a:lnTo>
                      <a:pt x="376" y="1210"/>
                    </a:lnTo>
                    <a:lnTo>
                      <a:pt x="325" y="1183"/>
                    </a:lnTo>
                    <a:lnTo>
                      <a:pt x="267" y="1157"/>
                    </a:lnTo>
                    <a:lnTo>
                      <a:pt x="264" y="1156"/>
                    </a:lnTo>
                    <a:lnTo>
                      <a:pt x="255" y="1151"/>
                    </a:lnTo>
                    <a:lnTo>
                      <a:pt x="243" y="1145"/>
                    </a:lnTo>
                    <a:lnTo>
                      <a:pt x="225" y="1136"/>
                    </a:lnTo>
                    <a:lnTo>
                      <a:pt x="205" y="1126"/>
                    </a:lnTo>
                    <a:lnTo>
                      <a:pt x="183" y="1114"/>
                    </a:lnTo>
                    <a:lnTo>
                      <a:pt x="157" y="1102"/>
                    </a:lnTo>
                    <a:lnTo>
                      <a:pt x="132" y="1088"/>
                    </a:lnTo>
                    <a:lnTo>
                      <a:pt x="107" y="1074"/>
                    </a:lnTo>
                    <a:lnTo>
                      <a:pt x="81" y="1060"/>
                    </a:lnTo>
                    <a:lnTo>
                      <a:pt x="57" y="1046"/>
                    </a:lnTo>
                    <a:lnTo>
                      <a:pt x="35" y="1032"/>
                    </a:lnTo>
                    <a:lnTo>
                      <a:pt x="15" y="1020"/>
                    </a:lnTo>
                    <a:lnTo>
                      <a:pt x="0" y="1008"/>
                    </a:lnTo>
                    <a:lnTo>
                      <a:pt x="3" y="1010"/>
                    </a:lnTo>
                    <a:lnTo>
                      <a:pt x="11" y="1014"/>
                    </a:lnTo>
                    <a:lnTo>
                      <a:pt x="23" y="1021"/>
                    </a:lnTo>
                    <a:lnTo>
                      <a:pt x="41" y="1029"/>
                    </a:lnTo>
                    <a:lnTo>
                      <a:pt x="61" y="1038"/>
                    </a:lnTo>
                    <a:lnTo>
                      <a:pt x="85" y="1050"/>
                    </a:lnTo>
                    <a:lnTo>
                      <a:pt x="111" y="1062"/>
                    </a:lnTo>
                    <a:lnTo>
                      <a:pt x="140" y="1076"/>
                    </a:lnTo>
                    <a:lnTo>
                      <a:pt x="171" y="1090"/>
                    </a:lnTo>
                    <a:lnTo>
                      <a:pt x="202" y="1105"/>
                    </a:lnTo>
                    <a:lnTo>
                      <a:pt x="235" y="1120"/>
                    </a:lnTo>
                    <a:lnTo>
                      <a:pt x="267" y="1134"/>
                    </a:lnTo>
                    <a:lnTo>
                      <a:pt x="298" y="1149"/>
                    </a:lnTo>
                    <a:lnTo>
                      <a:pt x="329" y="1162"/>
                    </a:lnTo>
                    <a:lnTo>
                      <a:pt x="359" y="1174"/>
                    </a:lnTo>
                    <a:lnTo>
                      <a:pt x="395" y="1190"/>
                    </a:lnTo>
                    <a:lnTo>
                      <a:pt x="429" y="1209"/>
                    </a:lnTo>
                    <a:lnTo>
                      <a:pt x="460" y="1228"/>
                    </a:lnTo>
                    <a:lnTo>
                      <a:pt x="489" y="1250"/>
                    </a:lnTo>
                    <a:lnTo>
                      <a:pt x="515" y="1271"/>
                    </a:lnTo>
                    <a:lnTo>
                      <a:pt x="537" y="1292"/>
                    </a:lnTo>
                    <a:lnTo>
                      <a:pt x="558" y="1313"/>
                    </a:lnTo>
                    <a:lnTo>
                      <a:pt x="575" y="1331"/>
                    </a:lnTo>
                    <a:lnTo>
                      <a:pt x="589" y="1347"/>
                    </a:lnTo>
                    <a:lnTo>
                      <a:pt x="601" y="1361"/>
                    </a:lnTo>
                    <a:lnTo>
                      <a:pt x="609" y="1373"/>
                    </a:lnTo>
                    <a:lnTo>
                      <a:pt x="614" y="1380"/>
                    </a:lnTo>
                    <a:lnTo>
                      <a:pt x="616" y="1382"/>
                    </a:lnTo>
                    <a:lnTo>
                      <a:pt x="637" y="587"/>
                    </a:lnTo>
                    <a:lnTo>
                      <a:pt x="635" y="585"/>
                    </a:lnTo>
                    <a:lnTo>
                      <a:pt x="633" y="579"/>
                    </a:lnTo>
                    <a:lnTo>
                      <a:pt x="626" y="570"/>
                    </a:lnTo>
                    <a:lnTo>
                      <a:pt x="617" y="557"/>
                    </a:lnTo>
                    <a:lnTo>
                      <a:pt x="603" y="542"/>
                    </a:lnTo>
                    <a:lnTo>
                      <a:pt x="585" y="525"/>
                    </a:lnTo>
                    <a:lnTo>
                      <a:pt x="560" y="504"/>
                    </a:lnTo>
                    <a:lnTo>
                      <a:pt x="530" y="483"/>
                    </a:lnTo>
                    <a:lnTo>
                      <a:pt x="493" y="460"/>
                    </a:lnTo>
                    <a:lnTo>
                      <a:pt x="450" y="436"/>
                    </a:lnTo>
                    <a:lnTo>
                      <a:pt x="398" y="411"/>
                    </a:lnTo>
                    <a:lnTo>
                      <a:pt x="401" y="413"/>
                    </a:lnTo>
                    <a:lnTo>
                      <a:pt x="410" y="415"/>
                    </a:lnTo>
                    <a:lnTo>
                      <a:pt x="424" y="421"/>
                    </a:lnTo>
                    <a:lnTo>
                      <a:pt x="444" y="428"/>
                    </a:lnTo>
                    <a:lnTo>
                      <a:pt x="466" y="436"/>
                    </a:lnTo>
                    <a:lnTo>
                      <a:pt x="490" y="446"/>
                    </a:lnTo>
                    <a:lnTo>
                      <a:pt x="515" y="459"/>
                    </a:lnTo>
                    <a:lnTo>
                      <a:pt x="542" y="473"/>
                    </a:lnTo>
                    <a:lnTo>
                      <a:pt x="568" y="488"/>
                    </a:lnTo>
                    <a:lnTo>
                      <a:pt x="594" y="505"/>
                    </a:lnTo>
                    <a:lnTo>
                      <a:pt x="617" y="525"/>
                    </a:lnTo>
                    <a:lnTo>
                      <a:pt x="637" y="544"/>
                    </a:lnTo>
                    <a:lnTo>
                      <a:pt x="6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 48">
                <a:extLst>
                  <a:ext uri="{FF2B5EF4-FFF2-40B4-BE49-F238E27FC236}">
                    <a16:creationId xmlns:a16="http://schemas.microsoft.com/office/drawing/2014/main" id="{5AC18F21-D979-4BBA-9C3C-4F509CF0B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2026" y="2866231"/>
                <a:ext cx="368300" cy="230188"/>
              </a:xfrm>
              <a:custGeom>
                <a:avLst/>
                <a:gdLst>
                  <a:gd name="T0" fmla="*/ 150 w 232"/>
                  <a:gd name="T1" fmla="*/ 0 h 145"/>
                  <a:gd name="T2" fmla="*/ 167 w 232"/>
                  <a:gd name="T3" fmla="*/ 3 h 145"/>
                  <a:gd name="T4" fmla="*/ 183 w 232"/>
                  <a:gd name="T5" fmla="*/ 6 h 145"/>
                  <a:gd name="T6" fmla="*/ 197 w 232"/>
                  <a:gd name="T7" fmla="*/ 11 h 145"/>
                  <a:gd name="T8" fmla="*/ 208 w 232"/>
                  <a:gd name="T9" fmla="*/ 17 h 145"/>
                  <a:gd name="T10" fmla="*/ 217 w 232"/>
                  <a:gd name="T11" fmla="*/ 22 h 145"/>
                  <a:gd name="T12" fmla="*/ 224 w 232"/>
                  <a:gd name="T13" fmla="*/ 27 h 145"/>
                  <a:gd name="T14" fmla="*/ 229 w 232"/>
                  <a:gd name="T15" fmla="*/ 30 h 145"/>
                  <a:gd name="T16" fmla="*/ 231 w 232"/>
                  <a:gd name="T17" fmla="*/ 32 h 145"/>
                  <a:gd name="T18" fmla="*/ 232 w 232"/>
                  <a:gd name="T19" fmla="*/ 57 h 145"/>
                  <a:gd name="T20" fmla="*/ 229 w 232"/>
                  <a:gd name="T21" fmla="*/ 78 h 145"/>
                  <a:gd name="T22" fmla="*/ 222 w 232"/>
                  <a:gd name="T23" fmla="*/ 95 h 145"/>
                  <a:gd name="T24" fmla="*/ 210 w 232"/>
                  <a:gd name="T25" fmla="*/ 110 h 145"/>
                  <a:gd name="T26" fmla="*/ 198 w 232"/>
                  <a:gd name="T27" fmla="*/ 122 h 145"/>
                  <a:gd name="T28" fmla="*/ 182 w 232"/>
                  <a:gd name="T29" fmla="*/ 130 h 145"/>
                  <a:gd name="T30" fmla="*/ 163 w 232"/>
                  <a:gd name="T31" fmla="*/ 137 h 145"/>
                  <a:gd name="T32" fmla="*/ 143 w 232"/>
                  <a:gd name="T33" fmla="*/ 141 h 145"/>
                  <a:gd name="T34" fmla="*/ 124 w 232"/>
                  <a:gd name="T35" fmla="*/ 144 h 145"/>
                  <a:gd name="T36" fmla="*/ 104 w 232"/>
                  <a:gd name="T37" fmla="*/ 145 h 145"/>
                  <a:gd name="T38" fmla="*/ 83 w 232"/>
                  <a:gd name="T39" fmla="*/ 145 h 145"/>
                  <a:gd name="T40" fmla="*/ 65 w 232"/>
                  <a:gd name="T41" fmla="*/ 144 h 145"/>
                  <a:gd name="T42" fmla="*/ 48 w 232"/>
                  <a:gd name="T43" fmla="*/ 142 h 145"/>
                  <a:gd name="T44" fmla="*/ 31 w 232"/>
                  <a:gd name="T45" fmla="*/ 140 h 145"/>
                  <a:gd name="T46" fmla="*/ 19 w 232"/>
                  <a:gd name="T47" fmla="*/ 139 h 145"/>
                  <a:gd name="T48" fmla="*/ 8 w 232"/>
                  <a:gd name="T49" fmla="*/ 137 h 145"/>
                  <a:gd name="T50" fmla="*/ 3 w 232"/>
                  <a:gd name="T51" fmla="*/ 135 h 145"/>
                  <a:gd name="T52" fmla="*/ 0 w 232"/>
                  <a:gd name="T53" fmla="*/ 135 h 145"/>
                  <a:gd name="T54" fmla="*/ 18 w 232"/>
                  <a:gd name="T55" fmla="*/ 97 h 145"/>
                  <a:gd name="T56" fmla="*/ 36 w 232"/>
                  <a:gd name="T57" fmla="*/ 67 h 145"/>
                  <a:gd name="T58" fmla="*/ 56 w 232"/>
                  <a:gd name="T59" fmla="*/ 43 h 145"/>
                  <a:gd name="T60" fmla="*/ 75 w 232"/>
                  <a:gd name="T61" fmla="*/ 26 h 145"/>
                  <a:gd name="T62" fmla="*/ 95 w 232"/>
                  <a:gd name="T63" fmla="*/ 13 h 145"/>
                  <a:gd name="T64" fmla="*/ 113 w 232"/>
                  <a:gd name="T65" fmla="*/ 5 h 145"/>
                  <a:gd name="T66" fmla="*/ 133 w 232"/>
                  <a:gd name="T67" fmla="*/ 2 h 145"/>
                  <a:gd name="T68" fmla="*/ 150 w 232"/>
                  <a:gd name="T6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2" h="145">
                    <a:moveTo>
                      <a:pt x="150" y="0"/>
                    </a:moveTo>
                    <a:lnTo>
                      <a:pt x="167" y="3"/>
                    </a:lnTo>
                    <a:lnTo>
                      <a:pt x="183" y="6"/>
                    </a:lnTo>
                    <a:lnTo>
                      <a:pt x="197" y="11"/>
                    </a:lnTo>
                    <a:lnTo>
                      <a:pt x="208" y="17"/>
                    </a:lnTo>
                    <a:lnTo>
                      <a:pt x="217" y="22"/>
                    </a:lnTo>
                    <a:lnTo>
                      <a:pt x="224" y="27"/>
                    </a:lnTo>
                    <a:lnTo>
                      <a:pt x="229" y="30"/>
                    </a:lnTo>
                    <a:lnTo>
                      <a:pt x="231" y="32"/>
                    </a:lnTo>
                    <a:lnTo>
                      <a:pt x="232" y="57"/>
                    </a:lnTo>
                    <a:lnTo>
                      <a:pt x="229" y="78"/>
                    </a:lnTo>
                    <a:lnTo>
                      <a:pt x="222" y="95"/>
                    </a:lnTo>
                    <a:lnTo>
                      <a:pt x="210" y="110"/>
                    </a:lnTo>
                    <a:lnTo>
                      <a:pt x="198" y="122"/>
                    </a:lnTo>
                    <a:lnTo>
                      <a:pt x="182" y="130"/>
                    </a:lnTo>
                    <a:lnTo>
                      <a:pt x="163" y="137"/>
                    </a:lnTo>
                    <a:lnTo>
                      <a:pt x="143" y="141"/>
                    </a:lnTo>
                    <a:lnTo>
                      <a:pt x="124" y="144"/>
                    </a:lnTo>
                    <a:lnTo>
                      <a:pt x="104" y="145"/>
                    </a:lnTo>
                    <a:lnTo>
                      <a:pt x="83" y="145"/>
                    </a:lnTo>
                    <a:lnTo>
                      <a:pt x="65" y="144"/>
                    </a:lnTo>
                    <a:lnTo>
                      <a:pt x="48" y="142"/>
                    </a:lnTo>
                    <a:lnTo>
                      <a:pt x="31" y="140"/>
                    </a:lnTo>
                    <a:lnTo>
                      <a:pt x="19" y="139"/>
                    </a:lnTo>
                    <a:lnTo>
                      <a:pt x="8" y="137"/>
                    </a:lnTo>
                    <a:lnTo>
                      <a:pt x="3" y="135"/>
                    </a:lnTo>
                    <a:lnTo>
                      <a:pt x="0" y="135"/>
                    </a:lnTo>
                    <a:lnTo>
                      <a:pt x="18" y="97"/>
                    </a:lnTo>
                    <a:lnTo>
                      <a:pt x="36" y="67"/>
                    </a:lnTo>
                    <a:lnTo>
                      <a:pt x="56" y="43"/>
                    </a:lnTo>
                    <a:lnTo>
                      <a:pt x="75" y="26"/>
                    </a:lnTo>
                    <a:lnTo>
                      <a:pt x="95" y="13"/>
                    </a:lnTo>
                    <a:lnTo>
                      <a:pt x="113" y="5"/>
                    </a:lnTo>
                    <a:lnTo>
                      <a:pt x="133" y="2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 49">
                <a:extLst>
                  <a:ext uri="{FF2B5EF4-FFF2-40B4-BE49-F238E27FC236}">
                    <a16:creationId xmlns:a16="http://schemas.microsoft.com/office/drawing/2014/main" id="{C13D3701-6B35-4D7E-9189-E93CF3913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3613" y="2866231"/>
                <a:ext cx="360363" cy="211138"/>
              </a:xfrm>
              <a:custGeom>
                <a:avLst/>
                <a:gdLst>
                  <a:gd name="T0" fmla="*/ 146 w 227"/>
                  <a:gd name="T1" fmla="*/ 0 h 133"/>
                  <a:gd name="T2" fmla="*/ 162 w 227"/>
                  <a:gd name="T3" fmla="*/ 2 h 133"/>
                  <a:gd name="T4" fmla="*/ 178 w 227"/>
                  <a:gd name="T5" fmla="*/ 5 h 133"/>
                  <a:gd name="T6" fmla="*/ 191 w 227"/>
                  <a:gd name="T7" fmla="*/ 10 h 133"/>
                  <a:gd name="T8" fmla="*/ 204 w 227"/>
                  <a:gd name="T9" fmla="*/ 15 h 133"/>
                  <a:gd name="T10" fmla="*/ 214 w 227"/>
                  <a:gd name="T11" fmla="*/ 21 h 133"/>
                  <a:gd name="T12" fmla="*/ 221 w 227"/>
                  <a:gd name="T13" fmla="*/ 26 h 133"/>
                  <a:gd name="T14" fmla="*/ 227 w 227"/>
                  <a:gd name="T15" fmla="*/ 29 h 133"/>
                  <a:gd name="T16" fmla="*/ 0 w 227"/>
                  <a:gd name="T17" fmla="*/ 133 h 133"/>
                  <a:gd name="T18" fmla="*/ 18 w 227"/>
                  <a:gd name="T19" fmla="*/ 96 h 133"/>
                  <a:gd name="T20" fmla="*/ 36 w 227"/>
                  <a:gd name="T21" fmla="*/ 67 h 133"/>
                  <a:gd name="T22" fmla="*/ 55 w 227"/>
                  <a:gd name="T23" fmla="*/ 44 h 133"/>
                  <a:gd name="T24" fmla="*/ 73 w 227"/>
                  <a:gd name="T25" fmla="*/ 27 h 133"/>
                  <a:gd name="T26" fmla="*/ 92 w 227"/>
                  <a:gd name="T27" fmla="*/ 14 h 133"/>
                  <a:gd name="T28" fmla="*/ 111 w 227"/>
                  <a:gd name="T29" fmla="*/ 6 h 133"/>
                  <a:gd name="T30" fmla="*/ 129 w 227"/>
                  <a:gd name="T31" fmla="*/ 2 h 133"/>
                  <a:gd name="T32" fmla="*/ 146 w 227"/>
                  <a:gd name="T3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7" h="133">
                    <a:moveTo>
                      <a:pt x="146" y="0"/>
                    </a:moveTo>
                    <a:lnTo>
                      <a:pt x="162" y="2"/>
                    </a:lnTo>
                    <a:lnTo>
                      <a:pt x="178" y="5"/>
                    </a:lnTo>
                    <a:lnTo>
                      <a:pt x="191" y="10"/>
                    </a:lnTo>
                    <a:lnTo>
                      <a:pt x="204" y="15"/>
                    </a:lnTo>
                    <a:lnTo>
                      <a:pt x="214" y="21"/>
                    </a:lnTo>
                    <a:lnTo>
                      <a:pt x="221" y="26"/>
                    </a:lnTo>
                    <a:lnTo>
                      <a:pt x="227" y="29"/>
                    </a:lnTo>
                    <a:lnTo>
                      <a:pt x="0" y="133"/>
                    </a:lnTo>
                    <a:lnTo>
                      <a:pt x="18" y="96"/>
                    </a:lnTo>
                    <a:lnTo>
                      <a:pt x="36" y="67"/>
                    </a:lnTo>
                    <a:lnTo>
                      <a:pt x="55" y="44"/>
                    </a:lnTo>
                    <a:lnTo>
                      <a:pt x="73" y="27"/>
                    </a:lnTo>
                    <a:lnTo>
                      <a:pt x="92" y="14"/>
                    </a:lnTo>
                    <a:lnTo>
                      <a:pt x="111" y="6"/>
                    </a:lnTo>
                    <a:lnTo>
                      <a:pt x="129" y="2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Freeform 50">
                <a:extLst>
                  <a:ext uri="{FF2B5EF4-FFF2-40B4-BE49-F238E27FC236}">
                    <a16:creationId xmlns:a16="http://schemas.microsoft.com/office/drawing/2014/main" id="{3CF77321-824D-4980-8463-898627E43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7238" y="2634456"/>
                <a:ext cx="325438" cy="195263"/>
              </a:xfrm>
              <a:custGeom>
                <a:avLst/>
                <a:gdLst>
                  <a:gd name="T0" fmla="*/ 104 w 205"/>
                  <a:gd name="T1" fmla="*/ 0 h 123"/>
                  <a:gd name="T2" fmla="*/ 123 w 205"/>
                  <a:gd name="T3" fmla="*/ 1 h 123"/>
                  <a:gd name="T4" fmla="*/ 140 w 205"/>
                  <a:gd name="T5" fmla="*/ 6 h 123"/>
                  <a:gd name="T6" fmla="*/ 155 w 205"/>
                  <a:gd name="T7" fmla="*/ 11 h 123"/>
                  <a:gd name="T8" fmla="*/ 166 w 205"/>
                  <a:gd name="T9" fmla="*/ 19 h 123"/>
                  <a:gd name="T10" fmla="*/ 177 w 205"/>
                  <a:gd name="T11" fmla="*/ 30 h 123"/>
                  <a:gd name="T12" fmla="*/ 185 w 205"/>
                  <a:gd name="T13" fmla="*/ 39 h 123"/>
                  <a:gd name="T14" fmla="*/ 192 w 205"/>
                  <a:gd name="T15" fmla="*/ 49 h 123"/>
                  <a:gd name="T16" fmla="*/ 197 w 205"/>
                  <a:gd name="T17" fmla="*/ 59 h 123"/>
                  <a:gd name="T18" fmla="*/ 201 w 205"/>
                  <a:gd name="T19" fmla="*/ 68 h 123"/>
                  <a:gd name="T20" fmla="*/ 203 w 205"/>
                  <a:gd name="T21" fmla="*/ 75 h 123"/>
                  <a:gd name="T22" fmla="*/ 204 w 205"/>
                  <a:gd name="T23" fmla="*/ 78 h 123"/>
                  <a:gd name="T24" fmla="*/ 205 w 205"/>
                  <a:gd name="T25" fmla="*/ 81 h 123"/>
                  <a:gd name="T26" fmla="*/ 193 w 205"/>
                  <a:gd name="T27" fmla="*/ 99 h 123"/>
                  <a:gd name="T28" fmla="*/ 178 w 205"/>
                  <a:gd name="T29" fmla="*/ 113 h 123"/>
                  <a:gd name="T30" fmla="*/ 163 w 205"/>
                  <a:gd name="T31" fmla="*/ 121 h 123"/>
                  <a:gd name="T32" fmla="*/ 147 w 205"/>
                  <a:gd name="T33" fmla="*/ 123 h 123"/>
                  <a:gd name="T34" fmla="*/ 129 w 205"/>
                  <a:gd name="T35" fmla="*/ 123 h 123"/>
                  <a:gd name="T36" fmla="*/ 112 w 205"/>
                  <a:gd name="T37" fmla="*/ 119 h 123"/>
                  <a:gd name="T38" fmla="*/ 96 w 205"/>
                  <a:gd name="T39" fmla="*/ 112 h 123"/>
                  <a:gd name="T40" fmla="*/ 78 w 205"/>
                  <a:gd name="T41" fmla="*/ 104 h 123"/>
                  <a:gd name="T42" fmla="*/ 62 w 205"/>
                  <a:gd name="T43" fmla="*/ 93 h 123"/>
                  <a:gd name="T44" fmla="*/ 48 w 205"/>
                  <a:gd name="T45" fmla="*/ 82 h 123"/>
                  <a:gd name="T46" fmla="*/ 35 w 205"/>
                  <a:gd name="T47" fmla="*/ 71 h 123"/>
                  <a:gd name="T48" fmla="*/ 23 w 205"/>
                  <a:gd name="T49" fmla="*/ 60 h 123"/>
                  <a:gd name="T50" fmla="*/ 13 w 205"/>
                  <a:gd name="T51" fmla="*/ 51 h 123"/>
                  <a:gd name="T52" fmla="*/ 6 w 205"/>
                  <a:gd name="T53" fmla="*/ 44 h 123"/>
                  <a:gd name="T54" fmla="*/ 1 w 205"/>
                  <a:gd name="T55" fmla="*/ 39 h 123"/>
                  <a:gd name="T56" fmla="*/ 0 w 205"/>
                  <a:gd name="T57" fmla="*/ 37 h 123"/>
                  <a:gd name="T58" fmla="*/ 30 w 205"/>
                  <a:gd name="T59" fmla="*/ 21 h 123"/>
                  <a:gd name="T60" fmla="*/ 58 w 205"/>
                  <a:gd name="T61" fmla="*/ 9 h 123"/>
                  <a:gd name="T62" fmla="*/ 82 w 205"/>
                  <a:gd name="T63" fmla="*/ 2 h 123"/>
                  <a:gd name="T64" fmla="*/ 104 w 205"/>
                  <a:gd name="T6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5" h="123">
                    <a:moveTo>
                      <a:pt x="104" y="0"/>
                    </a:moveTo>
                    <a:lnTo>
                      <a:pt x="123" y="1"/>
                    </a:lnTo>
                    <a:lnTo>
                      <a:pt x="140" y="6"/>
                    </a:lnTo>
                    <a:lnTo>
                      <a:pt x="155" y="11"/>
                    </a:lnTo>
                    <a:lnTo>
                      <a:pt x="166" y="19"/>
                    </a:lnTo>
                    <a:lnTo>
                      <a:pt x="177" y="30"/>
                    </a:lnTo>
                    <a:lnTo>
                      <a:pt x="185" y="39"/>
                    </a:lnTo>
                    <a:lnTo>
                      <a:pt x="192" y="49"/>
                    </a:lnTo>
                    <a:lnTo>
                      <a:pt x="197" y="59"/>
                    </a:lnTo>
                    <a:lnTo>
                      <a:pt x="201" y="68"/>
                    </a:lnTo>
                    <a:lnTo>
                      <a:pt x="203" y="75"/>
                    </a:lnTo>
                    <a:lnTo>
                      <a:pt x="204" y="78"/>
                    </a:lnTo>
                    <a:lnTo>
                      <a:pt x="205" y="81"/>
                    </a:lnTo>
                    <a:lnTo>
                      <a:pt x="193" y="99"/>
                    </a:lnTo>
                    <a:lnTo>
                      <a:pt x="178" y="113"/>
                    </a:lnTo>
                    <a:lnTo>
                      <a:pt x="163" y="121"/>
                    </a:lnTo>
                    <a:lnTo>
                      <a:pt x="147" y="123"/>
                    </a:lnTo>
                    <a:lnTo>
                      <a:pt x="129" y="123"/>
                    </a:lnTo>
                    <a:lnTo>
                      <a:pt x="112" y="119"/>
                    </a:lnTo>
                    <a:lnTo>
                      <a:pt x="96" y="112"/>
                    </a:lnTo>
                    <a:lnTo>
                      <a:pt x="78" y="104"/>
                    </a:lnTo>
                    <a:lnTo>
                      <a:pt x="62" y="93"/>
                    </a:lnTo>
                    <a:lnTo>
                      <a:pt x="48" y="82"/>
                    </a:lnTo>
                    <a:lnTo>
                      <a:pt x="35" y="71"/>
                    </a:lnTo>
                    <a:lnTo>
                      <a:pt x="23" y="60"/>
                    </a:lnTo>
                    <a:lnTo>
                      <a:pt x="13" y="51"/>
                    </a:lnTo>
                    <a:lnTo>
                      <a:pt x="6" y="44"/>
                    </a:lnTo>
                    <a:lnTo>
                      <a:pt x="1" y="39"/>
                    </a:lnTo>
                    <a:lnTo>
                      <a:pt x="0" y="37"/>
                    </a:lnTo>
                    <a:lnTo>
                      <a:pt x="30" y="21"/>
                    </a:lnTo>
                    <a:lnTo>
                      <a:pt x="58" y="9"/>
                    </a:lnTo>
                    <a:lnTo>
                      <a:pt x="82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Freeform 51">
                <a:extLst>
                  <a:ext uri="{FF2B5EF4-FFF2-40B4-BE49-F238E27FC236}">
                    <a16:creationId xmlns:a16="http://schemas.microsoft.com/office/drawing/2014/main" id="{3E0BF10F-210E-4D5A-B40D-4EA91875E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8826" y="2634456"/>
                <a:ext cx="322263" cy="122238"/>
              </a:xfrm>
              <a:custGeom>
                <a:avLst/>
                <a:gdLst>
                  <a:gd name="T0" fmla="*/ 102 w 203"/>
                  <a:gd name="T1" fmla="*/ 0 h 77"/>
                  <a:gd name="T2" fmla="*/ 120 w 203"/>
                  <a:gd name="T3" fmla="*/ 1 h 77"/>
                  <a:gd name="T4" fmla="*/ 136 w 203"/>
                  <a:gd name="T5" fmla="*/ 4 h 77"/>
                  <a:gd name="T6" fmla="*/ 151 w 203"/>
                  <a:gd name="T7" fmla="*/ 10 h 77"/>
                  <a:gd name="T8" fmla="*/ 163 w 203"/>
                  <a:gd name="T9" fmla="*/ 18 h 77"/>
                  <a:gd name="T10" fmla="*/ 173 w 203"/>
                  <a:gd name="T11" fmla="*/ 28 h 77"/>
                  <a:gd name="T12" fmla="*/ 182 w 203"/>
                  <a:gd name="T13" fmla="*/ 37 h 77"/>
                  <a:gd name="T14" fmla="*/ 189 w 203"/>
                  <a:gd name="T15" fmla="*/ 47 h 77"/>
                  <a:gd name="T16" fmla="*/ 195 w 203"/>
                  <a:gd name="T17" fmla="*/ 56 h 77"/>
                  <a:gd name="T18" fmla="*/ 199 w 203"/>
                  <a:gd name="T19" fmla="*/ 64 h 77"/>
                  <a:gd name="T20" fmla="*/ 202 w 203"/>
                  <a:gd name="T21" fmla="*/ 73 h 77"/>
                  <a:gd name="T22" fmla="*/ 203 w 203"/>
                  <a:gd name="T23" fmla="*/ 77 h 77"/>
                  <a:gd name="T24" fmla="*/ 0 w 203"/>
                  <a:gd name="T25" fmla="*/ 36 h 77"/>
                  <a:gd name="T26" fmla="*/ 30 w 203"/>
                  <a:gd name="T27" fmla="*/ 19 h 77"/>
                  <a:gd name="T28" fmla="*/ 57 w 203"/>
                  <a:gd name="T29" fmla="*/ 9 h 77"/>
                  <a:gd name="T30" fmla="*/ 80 w 203"/>
                  <a:gd name="T31" fmla="*/ 3 h 77"/>
                  <a:gd name="T32" fmla="*/ 102 w 203"/>
                  <a:gd name="T3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3" h="77">
                    <a:moveTo>
                      <a:pt x="102" y="0"/>
                    </a:moveTo>
                    <a:lnTo>
                      <a:pt x="120" y="1"/>
                    </a:lnTo>
                    <a:lnTo>
                      <a:pt x="136" y="4"/>
                    </a:lnTo>
                    <a:lnTo>
                      <a:pt x="151" y="10"/>
                    </a:lnTo>
                    <a:lnTo>
                      <a:pt x="163" y="18"/>
                    </a:lnTo>
                    <a:lnTo>
                      <a:pt x="173" y="28"/>
                    </a:lnTo>
                    <a:lnTo>
                      <a:pt x="182" y="37"/>
                    </a:lnTo>
                    <a:lnTo>
                      <a:pt x="189" y="47"/>
                    </a:lnTo>
                    <a:lnTo>
                      <a:pt x="195" y="56"/>
                    </a:lnTo>
                    <a:lnTo>
                      <a:pt x="199" y="64"/>
                    </a:lnTo>
                    <a:lnTo>
                      <a:pt x="202" y="73"/>
                    </a:lnTo>
                    <a:lnTo>
                      <a:pt x="203" y="77"/>
                    </a:lnTo>
                    <a:lnTo>
                      <a:pt x="0" y="36"/>
                    </a:lnTo>
                    <a:lnTo>
                      <a:pt x="30" y="19"/>
                    </a:lnTo>
                    <a:lnTo>
                      <a:pt x="57" y="9"/>
                    </a:lnTo>
                    <a:lnTo>
                      <a:pt x="80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Freeform 52">
                <a:extLst>
                  <a:ext uri="{FF2B5EF4-FFF2-40B4-BE49-F238E27FC236}">
                    <a16:creationId xmlns:a16="http://schemas.microsoft.com/office/drawing/2014/main" id="{20081E06-F600-4548-B610-B98900B67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1313" y="3893343"/>
                <a:ext cx="369888" cy="228600"/>
              </a:xfrm>
              <a:custGeom>
                <a:avLst/>
                <a:gdLst>
                  <a:gd name="T0" fmla="*/ 151 w 233"/>
                  <a:gd name="T1" fmla="*/ 0 h 144"/>
                  <a:gd name="T2" fmla="*/ 167 w 233"/>
                  <a:gd name="T3" fmla="*/ 2 h 144"/>
                  <a:gd name="T4" fmla="*/ 183 w 233"/>
                  <a:gd name="T5" fmla="*/ 5 h 144"/>
                  <a:gd name="T6" fmla="*/ 196 w 233"/>
                  <a:gd name="T7" fmla="*/ 10 h 144"/>
                  <a:gd name="T8" fmla="*/ 209 w 233"/>
                  <a:gd name="T9" fmla="*/ 16 h 144"/>
                  <a:gd name="T10" fmla="*/ 218 w 233"/>
                  <a:gd name="T11" fmla="*/ 22 h 144"/>
                  <a:gd name="T12" fmla="*/ 225 w 233"/>
                  <a:gd name="T13" fmla="*/ 26 h 144"/>
                  <a:gd name="T14" fmla="*/ 230 w 233"/>
                  <a:gd name="T15" fmla="*/ 30 h 144"/>
                  <a:gd name="T16" fmla="*/ 232 w 233"/>
                  <a:gd name="T17" fmla="*/ 31 h 144"/>
                  <a:gd name="T18" fmla="*/ 233 w 233"/>
                  <a:gd name="T19" fmla="*/ 56 h 144"/>
                  <a:gd name="T20" fmla="*/ 230 w 233"/>
                  <a:gd name="T21" fmla="*/ 77 h 144"/>
                  <a:gd name="T22" fmla="*/ 223 w 233"/>
                  <a:gd name="T23" fmla="*/ 94 h 144"/>
                  <a:gd name="T24" fmla="*/ 211 w 233"/>
                  <a:gd name="T25" fmla="*/ 109 h 144"/>
                  <a:gd name="T26" fmla="*/ 197 w 233"/>
                  <a:gd name="T27" fmla="*/ 121 h 144"/>
                  <a:gd name="T28" fmla="*/ 182 w 233"/>
                  <a:gd name="T29" fmla="*/ 129 h 144"/>
                  <a:gd name="T30" fmla="*/ 164 w 233"/>
                  <a:gd name="T31" fmla="*/ 136 h 144"/>
                  <a:gd name="T32" fmla="*/ 144 w 233"/>
                  <a:gd name="T33" fmla="*/ 140 h 144"/>
                  <a:gd name="T34" fmla="*/ 124 w 233"/>
                  <a:gd name="T35" fmla="*/ 143 h 144"/>
                  <a:gd name="T36" fmla="*/ 104 w 233"/>
                  <a:gd name="T37" fmla="*/ 144 h 144"/>
                  <a:gd name="T38" fmla="*/ 84 w 233"/>
                  <a:gd name="T39" fmla="*/ 144 h 144"/>
                  <a:gd name="T40" fmla="*/ 66 w 233"/>
                  <a:gd name="T41" fmla="*/ 143 h 144"/>
                  <a:gd name="T42" fmla="*/ 47 w 233"/>
                  <a:gd name="T43" fmla="*/ 142 h 144"/>
                  <a:gd name="T44" fmla="*/ 32 w 233"/>
                  <a:gd name="T45" fmla="*/ 139 h 144"/>
                  <a:gd name="T46" fmla="*/ 19 w 233"/>
                  <a:gd name="T47" fmla="*/ 138 h 144"/>
                  <a:gd name="T48" fmla="*/ 9 w 233"/>
                  <a:gd name="T49" fmla="*/ 136 h 144"/>
                  <a:gd name="T50" fmla="*/ 2 w 233"/>
                  <a:gd name="T51" fmla="*/ 135 h 144"/>
                  <a:gd name="T52" fmla="*/ 0 w 233"/>
                  <a:gd name="T53" fmla="*/ 135 h 144"/>
                  <a:gd name="T54" fmla="*/ 18 w 233"/>
                  <a:gd name="T55" fmla="*/ 97 h 144"/>
                  <a:gd name="T56" fmla="*/ 37 w 233"/>
                  <a:gd name="T57" fmla="*/ 67 h 144"/>
                  <a:gd name="T58" fmla="*/ 56 w 233"/>
                  <a:gd name="T59" fmla="*/ 42 h 144"/>
                  <a:gd name="T60" fmla="*/ 76 w 233"/>
                  <a:gd name="T61" fmla="*/ 25 h 144"/>
                  <a:gd name="T62" fmla="*/ 96 w 233"/>
                  <a:gd name="T63" fmla="*/ 12 h 144"/>
                  <a:gd name="T64" fmla="*/ 114 w 233"/>
                  <a:gd name="T65" fmla="*/ 4 h 144"/>
                  <a:gd name="T66" fmla="*/ 133 w 233"/>
                  <a:gd name="T67" fmla="*/ 1 h 144"/>
                  <a:gd name="T68" fmla="*/ 151 w 233"/>
                  <a:gd name="T6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3" h="144">
                    <a:moveTo>
                      <a:pt x="151" y="0"/>
                    </a:moveTo>
                    <a:lnTo>
                      <a:pt x="167" y="2"/>
                    </a:lnTo>
                    <a:lnTo>
                      <a:pt x="183" y="5"/>
                    </a:lnTo>
                    <a:lnTo>
                      <a:pt x="196" y="10"/>
                    </a:lnTo>
                    <a:lnTo>
                      <a:pt x="209" y="16"/>
                    </a:lnTo>
                    <a:lnTo>
                      <a:pt x="218" y="22"/>
                    </a:lnTo>
                    <a:lnTo>
                      <a:pt x="225" y="26"/>
                    </a:lnTo>
                    <a:lnTo>
                      <a:pt x="230" y="30"/>
                    </a:lnTo>
                    <a:lnTo>
                      <a:pt x="232" y="31"/>
                    </a:lnTo>
                    <a:lnTo>
                      <a:pt x="233" y="56"/>
                    </a:lnTo>
                    <a:lnTo>
                      <a:pt x="230" y="77"/>
                    </a:lnTo>
                    <a:lnTo>
                      <a:pt x="223" y="94"/>
                    </a:lnTo>
                    <a:lnTo>
                      <a:pt x="211" y="109"/>
                    </a:lnTo>
                    <a:lnTo>
                      <a:pt x="197" y="121"/>
                    </a:lnTo>
                    <a:lnTo>
                      <a:pt x="182" y="129"/>
                    </a:lnTo>
                    <a:lnTo>
                      <a:pt x="164" y="136"/>
                    </a:lnTo>
                    <a:lnTo>
                      <a:pt x="144" y="140"/>
                    </a:lnTo>
                    <a:lnTo>
                      <a:pt x="124" y="143"/>
                    </a:lnTo>
                    <a:lnTo>
                      <a:pt x="104" y="144"/>
                    </a:lnTo>
                    <a:lnTo>
                      <a:pt x="84" y="144"/>
                    </a:lnTo>
                    <a:lnTo>
                      <a:pt x="66" y="143"/>
                    </a:lnTo>
                    <a:lnTo>
                      <a:pt x="47" y="142"/>
                    </a:lnTo>
                    <a:lnTo>
                      <a:pt x="32" y="139"/>
                    </a:lnTo>
                    <a:lnTo>
                      <a:pt x="19" y="138"/>
                    </a:lnTo>
                    <a:lnTo>
                      <a:pt x="9" y="136"/>
                    </a:lnTo>
                    <a:lnTo>
                      <a:pt x="2" y="135"/>
                    </a:lnTo>
                    <a:lnTo>
                      <a:pt x="0" y="135"/>
                    </a:lnTo>
                    <a:lnTo>
                      <a:pt x="18" y="97"/>
                    </a:lnTo>
                    <a:lnTo>
                      <a:pt x="37" y="67"/>
                    </a:lnTo>
                    <a:lnTo>
                      <a:pt x="56" y="42"/>
                    </a:lnTo>
                    <a:lnTo>
                      <a:pt x="76" y="25"/>
                    </a:lnTo>
                    <a:lnTo>
                      <a:pt x="96" y="12"/>
                    </a:lnTo>
                    <a:lnTo>
                      <a:pt x="114" y="4"/>
                    </a:lnTo>
                    <a:lnTo>
                      <a:pt x="133" y="1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Freeform 53">
                <a:extLst>
                  <a:ext uri="{FF2B5EF4-FFF2-40B4-BE49-F238E27FC236}">
                    <a16:creationId xmlns:a16="http://schemas.microsoft.com/office/drawing/2014/main" id="{368D3952-578E-4767-AB79-DD960074C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2901" y="3893343"/>
                <a:ext cx="360363" cy="209550"/>
              </a:xfrm>
              <a:custGeom>
                <a:avLst/>
                <a:gdLst>
                  <a:gd name="T0" fmla="*/ 147 w 227"/>
                  <a:gd name="T1" fmla="*/ 0 h 132"/>
                  <a:gd name="T2" fmla="*/ 163 w 227"/>
                  <a:gd name="T3" fmla="*/ 1 h 132"/>
                  <a:gd name="T4" fmla="*/ 179 w 227"/>
                  <a:gd name="T5" fmla="*/ 4 h 132"/>
                  <a:gd name="T6" fmla="*/ 192 w 227"/>
                  <a:gd name="T7" fmla="*/ 9 h 132"/>
                  <a:gd name="T8" fmla="*/ 204 w 227"/>
                  <a:gd name="T9" fmla="*/ 15 h 132"/>
                  <a:gd name="T10" fmla="*/ 214 w 227"/>
                  <a:gd name="T11" fmla="*/ 20 h 132"/>
                  <a:gd name="T12" fmla="*/ 222 w 227"/>
                  <a:gd name="T13" fmla="*/ 25 h 132"/>
                  <a:gd name="T14" fmla="*/ 227 w 227"/>
                  <a:gd name="T15" fmla="*/ 28 h 132"/>
                  <a:gd name="T16" fmla="*/ 0 w 227"/>
                  <a:gd name="T17" fmla="*/ 132 h 132"/>
                  <a:gd name="T18" fmla="*/ 17 w 227"/>
                  <a:gd name="T19" fmla="*/ 95 h 132"/>
                  <a:gd name="T20" fmla="*/ 36 w 227"/>
                  <a:gd name="T21" fmla="*/ 67 h 132"/>
                  <a:gd name="T22" fmla="*/ 54 w 227"/>
                  <a:gd name="T23" fmla="*/ 43 h 132"/>
                  <a:gd name="T24" fmla="*/ 74 w 227"/>
                  <a:gd name="T25" fmla="*/ 26 h 132"/>
                  <a:gd name="T26" fmla="*/ 92 w 227"/>
                  <a:gd name="T27" fmla="*/ 13 h 132"/>
                  <a:gd name="T28" fmla="*/ 111 w 227"/>
                  <a:gd name="T29" fmla="*/ 5 h 132"/>
                  <a:gd name="T30" fmla="*/ 129 w 227"/>
                  <a:gd name="T31" fmla="*/ 1 h 132"/>
                  <a:gd name="T32" fmla="*/ 147 w 227"/>
                  <a:gd name="T3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7" h="132">
                    <a:moveTo>
                      <a:pt x="147" y="0"/>
                    </a:moveTo>
                    <a:lnTo>
                      <a:pt x="163" y="1"/>
                    </a:lnTo>
                    <a:lnTo>
                      <a:pt x="179" y="4"/>
                    </a:lnTo>
                    <a:lnTo>
                      <a:pt x="192" y="9"/>
                    </a:lnTo>
                    <a:lnTo>
                      <a:pt x="204" y="15"/>
                    </a:lnTo>
                    <a:lnTo>
                      <a:pt x="214" y="20"/>
                    </a:lnTo>
                    <a:lnTo>
                      <a:pt x="222" y="25"/>
                    </a:lnTo>
                    <a:lnTo>
                      <a:pt x="227" y="28"/>
                    </a:lnTo>
                    <a:lnTo>
                      <a:pt x="0" y="132"/>
                    </a:lnTo>
                    <a:lnTo>
                      <a:pt x="17" y="95"/>
                    </a:lnTo>
                    <a:lnTo>
                      <a:pt x="36" y="67"/>
                    </a:lnTo>
                    <a:lnTo>
                      <a:pt x="54" y="43"/>
                    </a:lnTo>
                    <a:lnTo>
                      <a:pt x="74" y="26"/>
                    </a:lnTo>
                    <a:lnTo>
                      <a:pt x="92" y="13"/>
                    </a:lnTo>
                    <a:lnTo>
                      <a:pt x="111" y="5"/>
                    </a:lnTo>
                    <a:lnTo>
                      <a:pt x="129" y="1"/>
                    </a:lnTo>
                    <a:lnTo>
                      <a:pt x="1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Freeform 54">
                <a:extLst>
                  <a:ext uri="{FF2B5EF4-FFF2-40B4-BE49-F238E27FC236}">
                    <a16:creationId xmlns:a16="http://schemas.microsoft.com/office/drawing/2014/main" id="{E1CC4584-B841-4269-B41E-649592D89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5463" y="3440906"/>
                <a:ext cx="201613" cy="328613"/>
              </a:xfrm>
              <a:custGeom>
                <a:avLst/>
                <a:gdLst>
                  <a:gd name="T0" fmla="*/ 12 w 127"/>
                  <a:gd name="T1" fmla="*/ 0 h 207"/>
                  <a:gd name="T2" fmla="*/ 47 w 127"/>
                  <a:gd name="T3" fmla="*/ 18 h 207"/>
                  <a:gd name="T4" fmla="*/ 74 w 127"/>
                  <a:gd name="T5" fmla="*/ 37 h 207"/>
                  <a:gd name="T6" fmla="*/ 95 w 127"/>
                  <a:gd name="T7" fmla="*/ 55 h 207"/>
                  <a:gd name="T8" fmla="*/ 110 w 127"/>
                  <a:gd name="T9" fmla="*/ 75 h 207"/>
                  <a:gd name="T10" fmla="*/ 119 w 127"/>
                  <a:gd name="T11" fmla="*/ 93 h 207"/>
                  <a:gd name="T12" fmla="*/ 125 w 127"/>
                  <a:gd name="T13" fmla="*/ 112 h 207"/>
                  <a:gd name="T14" fmla="*/ 127 w 127"/>
                  <a:gd name="T15" fmla="*/ 129 h 207"/>
                  <a:gd name="T16" fmla="*/ 126 w 127"/>
                  <a:gd name="T17" fmla="*/ 145 h 207"/>
                  <a:gd name="T18" fmla="*/ 123 w 127"/>
                  <a:gd name="T19" fmla="*/ 159 h 207"/>
                  <a:gd name="T20" fmla="*/ 117 w 127"/>
                  <a:gd name="T21" fmla="*/ 173 h 207"/>
                  <a:gd name="T22" fmla="*/ 112 w 127"/>
                  <a:gd name="T23" fmla="*/ 184 h 207"/>
                  <a:gd name="T24" fmla="*/ 107 w 127"/>
                  <a:gd name="T25" fmla="*/ 193 h 207"/>
                  <a:gd name="T26" fmla="*/ 101 w 127"/>
                  <a:gd name="T27" fmla="*/ 200 h 207"/>
                  <a:gd name="T28" fmla="*/ 97 w 127"/>
                  <a:gd name="T29" fmla="*/ 205 h 207"/>
                  <a:gd name="T30" fmla="*/ 96 w 127"/>
                  <a:gd name="T31" fmla="*/ 206 h 207"/>
                  <a:gd name="T32" fmla="*/ 73 w 127"/>
                  <a:gd name="T33" fmla="*/ 207 h 207"/>
                  <a:gd name="T34" fmla="*/ 55 w 127"/>
                  <a:gd name="T35" fmla="*/ 203 h 207"/>
                  <a:gd name="T36" fmla="*/ 38 w 127"/>
                  <a:gd name="T37" fmla="*/ 195 h 207"/>
                  <a:gd name="T38" fmla="*/ 26 w 127"/>
                  <a:gd name="T39" fmla="*/ 184 h 207"/>
                  <a:gd name="T40" fmla="*/ 17 w 127"/>
                  <a:gd name="T41" fmla="*/ 170 h 207"/>
                  <a:gd name="T42" fmla="*/ 10 w 127"/>
                  <a:gd name="T43" fmla="*/ 154 h 207"/>
                  <a:gd name="T44" fmla="*/ 5 w 127"/>
                  <a:gd name="T45" fmla="*/ 137 h 207"/>
                  <a:gd name="T46" fmla="*/ 2 w 127"/>
                  <a:gd name="T47" fmla="*/ 118 h 207"/>
                  <a:gd name="T48" fmla="*/ 0 w 127"/>
                  <a:gd name="T49" fmla="*/ 100 h 207"/>
                  <a:gd name="T50" fmla="*/ 0 w 127"/>
                  <a:gd name="T51" fmla="*/ 80 h 207"/>
                  <a:gd name="T52" fmla="*/ 2 w 127"/>
                  <a:gd name="T53" fmla="*/ 63 h 207"/>
                  <a:gd name="T54" fmla="*/ 4 w 127"/>
                  <a:gd name="T55" fmla="*/ 46 h 207"/>
                  <a:gd name="T56" fmla="*/ 6 w 127"/>
                  <a:gd name="T57" fmla="*/ 31 h 207"/>
                  <a:gd name="T58" fmla="*/ 8 w 127"/>
                  <a:gd name="T59" fmla="*/ 18 h 207"/>
                  <a:gd name="T60" fmla="*/ 11 w 127"/>
                  <a:gd name="T61" fmla="*/ 8 h 207"/>
                  <a:gd name="T62" fmla="*/ 12 w 127"/>
                  <a:gd name="T63" fmla="*/ 2 h 207"/>
                  <a:gd name="T64" fmla="*/ 12 w 127"/>
                  <a:gd name="T65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207">
                    <a:moveTo>
                      <a:pt x="12" y="0"/>
                    </a:moveTo>
                    <a:lnTo>
                      <a:pt x="47" y="18"/>
                    </a:lnTo>
                    <a:lnTo>
                      <a:pt x="74" y="37"/>
                    </a:lnTo>
                    <a:lnTo>
                      <a:pt x="95" y="55"/>
                    </a:lnTo>
                    <a:lnTo>
                      <a:pt x="110" y="75"/>
                    </a:lnTo>
                    <a:lnTo>
                      <a:pt x="119" y="93"/>
                    </a:lnTo>
                    <a:lnTo>
                      <a:pt x="125" y="112"/>
                    </a:lnTo>
                    <a:lnTo>
                      <a:pt x="127" y="129"/>
                    </a:lnTo>
                    <a:lnTo>
                      <a:pt x="126" y="145"/>
                    </a:lnTo>
                    <a:lnTo>
                      <a:pt x="123" y="159"/>
                    </a:lnTo>
                    <a:lnTo>
                      <a:pt x="117" y="173"/>
                    </a:lnTo>
                    <a:lnTo>
                      <a:pt x="112" y="184"/>
                    </a:lnTo>
                    <a:lnTo>
                      <a:pt x="107" y="193"/>
                    </a:lnTo>
                    <a:lnTo>
                      <a:pt x="101" y="200"/>
                    </a:lnTo>
                    <a:lnTo>
                      <a:pt x="97" y="205"/>
                    </a:lnTo>
                    <a:lnTo>
                      <a:pt x="96" y="206"/>
                    </a:lnTo>
                    <a:lnTo>
                      <a:pt x="73" y="207"/>
                    </a:lnTo>
                    <a:lnTo>
                      <a:pt x="55" y="203"/>
                    </a:lnTo>
                    <a:lnTo>
                      <a:pt x="38" y="195"/>
                    </a:lnTo>
                    <a:lnTo>
                      <a:pt x="26" y="184"/>
                    </a:lnTo>
                    <a:lnTo>
                      <a:pt x="17" y="170"/>
                    </a:lnTo>
                    <a:lnTo>
                      <a:pt x="10" y="154"/>
                    </a:lnTo>
                    <a:lnTo>
                      <a:pt x="5" y="137"/>
                    </a:lnTo>
                    <a:lnTo>
                      <a:pt x="2" y="118"/>
                    </a:lnTo>
                    <a:lnTo>
                      <a:pt x="0" y="100"/>
                    </a:lnTo>
                    <a:lnTo>
                      <a:pt x="0" y="80"/>
                    </a:lnTo>
                    <a:lnTo>
                      <a:pt x="2" y="63"/>
                    </a:lnTo>
                    <a:lnTo>
                      <a:pt x="4" y="46"/>
                    </a:lnTo>
                    <a:lnTo>
                      <a:pt x="6" y="31"/>
                    </a:lnTo>
                    <a:lnTo>
                      <a:pt x="8" y="18"/>
                    </a:lnTo>
                    <a:lnTo>
                      <a:pt x="11" y="8"/>
                    </a:lnTo>
                    <a:lnTo>
                      <a:pt x="12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Freeform 55">
                <a:extLst>
                  <a:ext uri="{FF2B5EF4-FFF2-40B4-BE49-F238E27FC236}">
                    <a16:creationId xmlns:a16="http://schemas.microsoft.com/office/drawing/2014/main" id="{7B9C2B1A-5A98-4554-99B1-21674EDA0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3442493"/>
                <a:ext cx="177800" cy="322263"/>
              </a:xfrm>
              <a:custGeom>
                <a:avLst/>
                <a:gdLst>
                  <a:gd name="T0" fmla="*/ 0 w 112"/>
                  <a:gd name="T1" fmla="*/ 0 h 203"/>
                  <a:gd name="T2" fmla="*/ 34 w 112"/>
                  <a:gd name="T3" fmla="*/ 17 h 203"/>
                  <a:gd name="T4" fmla="*/ 60 w 112"/>
                  <a:gd name="T5" fmla="*/ 36 h 203"/>
                  <a:gd name="T6" fmla="*/ 81 w 112"/>
                  <a:gd name="T7" fmla="*/ 54 h 203"/>
                  <a:gd name="T8" fmla="*/ 95 w 112"/>
                  <a:gd name="T9" fmla="*/ 72 h 203"/>
                  <a:gd name="T10" fmla="*/ 105 w 112"/>
                  <a:gd name="T11" fmla="*/ 91 h 203"/>
                  <a:gd name="T12" fmla="*/ 111 w 112"/>
                  <a:gd name="T13" fmla="*/ 108 h 203"/>
                  <a:gd name="T14" fmla="*/ 112 w 112"/>
                  <a:gd name="T15" fmla="*/ 126 h 203"/>
                  <a:gd name="T16" fmla="*/ 112 w 112"/>
                  <a:gd name="T17" fmla="*/ 142 h 203"/>
                  <a:gd name="T18" fmla="*/ 109 w 112"/>
                  <a:gd name="T19" fmla="*/ 156 h 203"/>
                  <a:gd name="T20" fmla="*/ 104 w 112"/>
                  <a:gd name="T21" fmla="*/ 169 h 203"/>
                  <a:gd name="T22" fmla="*/ 100 w 112"/>
                  <a:gd name="T23" fmla="*/ 181 h 203"/>
                  <a:gd name="T24" fmla="*/ 94 w 112"/>
                  <a:gd name="T25" fmla="*/ 190 h 203"/>
                  <a:gd name="T26" fmla="*/ 88 w 112"/>
                  <a:gd name="T27" fmla="*/ 198 h 203"/>
                  <a:gd name="T28" fmla="*/ 85 w 112"/>
                  <a:gd name="T29" fmla="*/ 203 h 203"/>
                  <a:gd name="T30" fmla="*/ 0 w 112"/>
                  <a:gd name="T31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203">
                    <a:moveTo>
                      <a:pt x="0" y="0"/>
                    </a:moveTo>
                    <a:lnTo>
                      <a:pt x="34" y="17"/>
                    </a:lnTo>
                    <a:lnTo>
                      <a:pt x="60" y="36"/>
                    </a:lnTo>
                    <a:lnTo>
                      <a:pt x="81" y="54"/>
                    </a:lnTo>
                    <a:lnTo>
                      <a:pt x="95" y="72"/>
                    </a:lnTo>
                    <a:lnTo>
                      <a:pt x="105" y="91"/>
                    </a:lnTo>
                    <a:lnTo>
                      <a:pt x="111" y="108"/>
                    </a:lnTo>
                    <a:lnTo>
                      <a:pt x="112" y="126"/>
                    </a:lnTo>
                    <a:lnTo>
                      <a:pt x="112" y="142"/>
                    </a:lnTo>
                    <a:lnTo>
                      <a:pt x="109" y="156"/>
                    </a:lnTo>
                    <a:lnTo>
                      <a:pt x="104" y="169"/>
                    </a:lnTo>
                    <a:lnTo>
                      <a:pt x="100" y="181"/>
                    </a:lnTo>
                    <a:lnTo>
                      <a:pt x="94" y="190"/>
                    </a:lnTo>
                    <a:lnTo>
                      <a:pt x="88" y="198"/>
                    </a:lnTo>
                    <a:lnTo>
                      <a:pt x="85" y="20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Freeform 56">
                <a:extLst>
                  <a:ext uri="{FF2B5EF4-FFF2-40B4-BE49-F238E27FC236}">
                    <a16:creationId xmlns:a16="http://schemas.microsoft.com/office/drawing/2014/main" id="{A7D4C791-5A67-499C-880C-12CDC17F6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2651" y="2797968"/>
                <a:ext cx="190500" cy="250825"/>
              </a:xfrm>
              <a:custGeom>
                <a:avLst/>
                <a:gdLst>
                  <a:gd name="T0" fmla="*/ 112 w 120"/>
                  <a:gd name="T1" fmla="*/ 0 h 158"/>
                  <a:gd name="T2" fmla="*/ 118 w 120"/>
                  <a:gd name="T3" fmla="*/ 30 h 158"/>
                  <a:gd name="T4" fmla="*/ 120 w 120"/>
                  <a:gd name="T5" fmla="*/ 55 h 158"/>
                  <a:gd name="T6" fmla="*/ 119 w 120"/>
                  <a:gd name="T7" fmla="*/ 77 h 158"/>
                  <a:gd name="T8" fmla="*/ 114 w 120"/>
                  <a:gd name="T9" fmla="*/ 95 h 158"/>
                  <a:gd name="T10" fmla="*/ 108 w 120"/>
                  <a:gd name="T11" fmla="*/ 110 h 158"/>
                  <a:gd name="T12" fmla="*/ 100 w 120"/>
                  <a:gd name="T13" fmla="*/ 123 h 158"/>
                  <a:gd name="T14" fmla="*/ 92 w 120"/>
                  <a:gd name="T15" fmla="*/ 133 h 158"/>
                  <a:gd name="T16" fmla="*/ 82 w 120"/>
                  <a:gd name="T17" fmla="*/ 142 h 158"/>
                  <a:gd name="T18" fmla="*/ 71 w 120"/>
                  <a:gd name="T19" fmla="*/ 147 h 158"/>
                  <a:gd name="T20" fmla="*/ 61 w 120"/>
                  <a:gd name="T21" fmla="*/ 152 h 158"/>
                  <a:gd name="T22" fmla="*/ 51 w 120"/>
                  <a:gd name="T23" fmla="*/ 154 h 158"/>
                  <a:gd name="T24" fmla="*/ 41 w 120"/>
                  <a:gd name="T25" fmla="*/ 157 h 158"/>
                  <a:gd name="T26" fmla="*/ 33 w 120"/>
                  <a:gd name="T27" fmla="*/ 157 h 158"/>
                  <a:gd name="T28" fmla="*/ 27 w 120"/>
                  <a:gd name="T29" fmla="*/ 158 h 158"/>
                  <a:gd name="T30" fmla="*/ 23 w 120"/>
                  <a:gd name="T31" fmla="*/ 158 h 158"/>
                  <a:gd name="T32" fmla="*/ 22 w 120"/>
                  <a:gd name="T33" fmla="*/ 158 h 158"/>
                  <a:gd name="T34" fmla="*/ 8 w 120"/>
                  <a:gd name="T35" fmla="*/ 139 h 158"/>
                  <a:gd name="T36" fmla="*/ 1 w 120"/>
                  <a:gd name="T37" fmla="*/ 122 h 158"/>
                  <a:gd name="T38" fmla="*/ 0 w 120"/>
                  <a:gd name="T39" fmla="*/ 106 h 158"/>
                  <a:gd name="T40" fmla="*/ 4 w 120"/>
                  <a:gd name="T41" fmla="*/ 90 h 158"/>
                  <a:gd name="T42" fmla="*/ 12 w 120"/>
                  <a:gd name="T43" fmla="*/ 75 h 158"/>
                  <a:gd name="T44" fmla="*/ 23 w 120"/>
                  <a:gd name="T45" fmla="*/ 61 h 158"/>
                  <a:gd name="T46" fmla="*/ 37 w 120"/>
                  <a:gd name="T47" fmla="*/ 47 h 158"/>
                  <a:gd name="T48" fmla="*/ 51 w 120"/>
                  <a:gd name="T49" fmla="*/ 35 h 158"/>
                  <a:gd name="T50" fmla="*/ 66 w 120"/>
                  <a:gd name="T51" fmla="*/ 25 h 158"/>
                  <a:gd name="T52" fmla="*/ 79 w 120"/>
                  <a:gd name="T53" fmla="*/ 17 h 158"/>
                  <a:gd name="T54" fmla="*/ 92 w 120"/>
                  <a:gd name="T55" fmla="*/ 9 h 158"/>
                  <a:gd name="T56" fmla="*/ 103 w 120"/>
                  <a:gd name="T57" fmla="*/ 4 h 158"/>
                  <a:gd name="T58" fmla="*/ 109 w 120"/>
                  <a:gd name="T59" fmla="*/ 1 h 158"/>
                  <a:gd name="T60" fmla="*/ 112 w 120"/>
                  <a:gd name="T6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0" h="158">
                    <a:moveTo>
                      <a:pt x="112" y="0"/>
                    </a:moveTo>
                    <a:lnTo>
                      <a:pt x="118" y="30"/>
                    </a:lnTo>
                    <a:lnTo>
                      <a:pt x="120" y="55"/>
                    </a:lnTo>
                    <a:lnTo>
                      <a:pt x="119" y="77"/>
                    </a:lnTo>
                    <a:lnTo>
                      <a:pt x="114" y="95"/>
                    </a:lnTo>
                    <a:lnTo>
                      <a:pt x="108" y="110"/>
                    </a:lnTo>
                    <a:lnTo>
                      <a:pt x="100" y="123"/>
                    </a:lnTo>
                    <a:lnTo>
                      <a:pt x="92" y="133"/>
                    </a:lnTo>
                    <a:lnTo>
                      <a:pt x="82" y="142"/>
                    </a:lnTo>
                    <a:lnTo>
                      <a:pt x="71" y="147"/>
                    </a:lnTo>
                    <a:lnTo>
                      <a:pt x="61" y="152"/>
                    </a:lnTo>
                    <a:lnTo>
                      <a:pt x="51" y="154"/>
                    </a:lnTo>
                    <a:lnTo>
                      <a:pt x="41" y="157"/>
                    </a:lnTo>
                    <a:lnTo>
                      <a:pt x="33" y="157"/>
                    </a:lnTo>
                    <a:lnTo>
                      <a:pt x="27" y="158"/>
                    </a:lnTo>
                    <a:lnTo>
                      <a:pt x="23" y="158"/>
                    </a:lnTo>
                    <a:lnTo>
                      <a:pt x="22" y="158"/>
                    </a:lnTo>
                    <a:lnTo>
                      <a:pt x="8" y="139"/>
                    </a:lnTo>
                    <a:lnTo>
                      <a:pt x="1" y="122"/>
                    </a:lnTo>
                    <a:lnTo>
                      <a:pt x="0" y="106"/>
                    </a:lnTo>
                    <a:lnTo>
                      <a:pt x="4" y="90"/>
                    </a:lnTo>
                    <a:lnTo>
                      <a:pt x="12" y="75"/>
                    </a:lnTo>
                    <a:lnTo>
                      <a:pt x="23" y="61"/>
                    </a:lnTo>
                    <a:lnTo>
                      <a:pt x="37" y="47"/>
                    </a:lnTo>
                    <a:lnTo>
                      <a:pt x="51" y="35"/>
                    </a:lnTo>
                    <a:lnTo>
                      <a:pt x="66" y="25"/>
                    </a:lnTo>
                    <a:lnTo>
                      <a:pt x="79" y="17"/>
                    </a:lnTo>
                    <a:lnTo>
                      <a:pt x="92" y="9"/>
                    </a:lnTo>
                    <a:lnTo>
                      <a:pt x="103" y="4"/>
                    </a:lnTo>
                    <a:lnTo>
                      <a:pt x="109" y="1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A567D929-E136-4DB9-9302-30B78910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0751" y="2801143"/>
                <a:ext cx="152400" cy="247650"/>
              </a:xfrm>
              <a:custGeom>
                <a:avLst/>
                <a:gdLst>
                  <a:gd name="T0" fmla="*/ 89 w 96"/>
                  <a:gd name="T1" fmla="*/ 0 h 156"/>
                  <a:gd name="T2" fmla="*/ 94 w 96"/>
                  <a:gd name="T3" fmla="*/ 30 h 156"/>
                  <a:gd name="T4" fmla="*/ 96 w 96"/>
                  <a:gd name="T5" fmla="*/ 56 h 156"/>
                  <a:gd name="T6" fmla="*/ 94 w 96"/>
                  <a:gd name="T7" fmla="*/ 78 h 156"/>
                  <a:gd name="T8" fmla="*/ 89 w 96"/>
                  <a:gd name="T9" fmla="*/ 97 h 156"/>
                  <a:gd name="T10" fmla="*/ 83 w 96"/>
                  <a:gd name="T11" fmla="*/ 112 h 156"/>
                  <a:gd name="T12" fmla="*/ 74 w 96"/>
                  <a:gd name="T13" fmla="*/ 125 h 156"/>
                  <a:gd name="T14" fmla="*/ 65 w 96"/>
                  <a:gd name="T15" fmla="*/ 134 h 156"/>
                  <a:gd name="T16" fmla="*/ 54 w 96"/>
                  <a:gd name="T17" fmla="*/ 142 h 156"/>
                  <a:gd name="T18" fmla="*/ 43 w 96"/>
                  <a:gd name="T19" fmla="*/ 148 h 156"/>
                  <a:gd name="T20" fmla="*/ 32 w 96"/>
                  <a:gd name="T21" fmla="*/ 151 h 156"/>
                  <a:gd name="T22" fmla="*/ 22 w 96"/>
                  <a:gd name="T23" fmla="*/ 153 h 156"/>
                  <a:gd name="T24" fmla="*/ 13 w 96"/>
                  <a:gd name="T25" fmla="*/ 155 h 156"/>
                  <a:gd name="T26" fmla="*/ 6 w 96"/>
                  <a:gd name="T27" fmla="*/ 156 h 156"/>
                  <a:gd name="T28" fmla="*/ 0 w 96"/>
                  <a:gd name="T29" fmla="*/ 156 h 156"/>
                  <a:gd name="T30" fmla="*/ 89 w 96"/>
                  <a:gd name="T3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156">
                    <a:moveTo>
                      <a:pt x="89" y="0"/>
                    </a:moveTo>
                    <a:lnTo>
                      <a:pt x="94" y="30"/>
                    </a:lnTo>
                    <a:lnTo>
                      <a:pt x="96" y="56"/>
                    </a:lnTo>
                    <a:lnTo>
                      <a:pt x="94" y="78"/>
                    </a:lnTo>
                    <a:lnTo>
                      <a:pt x="89" y="97"/>
                    </a:lnTo>
                    <a:lnTo>
                      <a:pt x="83" y="112"/>
                    </a:lnTo>
                    <a:lnTo>
                      <a:pt x="74" y="125"/>
                    </a:lnTo>
                    <a:lnTo>
                      <a:pt x="65" y="134"/>
                    </a:lnTo>
                    <a:lnTo>
                      <a:pt x="54" y="142"/>
                    </a:lnTo>
                    <a:lnTo>
                      <a:pt x="43" y="148"/>
                    </a:lnTo>
                    <a:lnTo>
                      <a:pt x="32" y="151"/>
                    </a:lnTo>
                    <a:lnTo>
                      <a:pt x="22" y="153"/>
                    </a:lnTo>
                    <a:lnTo>
                      <a:pt x="13" y="155"/>
                    </a:lnTo>
                    <a:lnTo>
                      <a:pt x="6" y="156"/>
                    </a:lnTo>
                    <a:lnTo>
                      <a:pt x="0" y="156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Freeform 58">
                <a:extLst>
                  <a:ext uri="{FF2B5EF4-FFF2-40B4-BE49-F238E27FC236}">
                    <a16:creationId xmlns:a16="http://schemas.microsoft.com/office/drawing/2014/main" id="{6C27B4CE-0674-460B-8536-758D834D5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0738" y="4104481"/>
                <a:ext cx="352425" cy="395288"/>
              </a:xfrm>
              <a:custGeom>
                <a:avLst/>
                <a:gdLst>
                  <a:gd name="T0" fmla="*/ 162 w 222"/>
                  <a:gd name="T1" fmla="*/ 0 h 249"/>
                  <a:gd name="T2" fmla="*/ 174 w 222"/>
                  <a:gd name="T3" fmla="*/ 0 h 249"/>
                  <a:gd name="T4" fmla="*/ 183 w 222"/>
                  <a:gd name="T5" fmla="*/ 2 h 249"/>
                  <a:gd name="T6" fmla="*/ 190 w 222"/>
                  <a:gd name="T7" fmla="*/ 3 h 249"/>
                  <a:gd name="T8" fmla="*/ 194 w 222"/>
                  <a:gd name="T9" fmla="*/ 3 h 249"/>
                  <a:gd name="T10" fmla="*/ 195 w 222"/>
                  <a:gd name="T11" fmla="*/ 4 h 249"/>
                  <a:gd name="T12" fmla="*/ 210 w 222"/>
                  <a:gd name="T13" fmla="*/ 28 h 249"/>
                  <a:gd name="T14" fmla="*/ 220 w 222"/>
                  <a:gd name="T15" fmla="*/ 52 h 249"/>
                  <a:gd name="T16" fmla="*/ 222 w 222"/>
                  <a:gd name="T17" fmla="*/ 74 h 249"/>
                  <a:gd name="T18" fmla="*/ 220 w 222"/>
                  <a:gd name="T19" fmla="*/ 95 h 249"/>
                  <a:gd name="T20" fmla="*/ 213 w 222"/>
                  <a:gd name="T21" fmla="*/ 115 h 249"/>
                  <a:gd name="T22" fmla="*/ 202 w 222"/>
                  <a:gd name="T23" fmla="*/ 133 h 249"/>
                  <a:gd name="T24" fmla="*/ 189 w 222"/>
                  <a:gd name="T25" fmla="*/ 150 h 249"/>
                  <a:gd name="T26" fmla="*/ 171 w 222"/>
                  <a:gd name="T27" fmla="*/ 167 h 249"/>
                  <a:gd name="T28" fmla="*/ 153 w 222"/>
                  <a:gd name="T29" fmla="*/ 180 h 249"/>
                  <a:gd name="T30" fmla="*/ 133 w 222"/>
                  <a:gd name="T31" fmla="*/ 193 h 249"/>
                  <a:gd name="T32" fmla="*/ 112 w 222"/>
                  <a:gd name="T33" fmla="*/ 205 h 249"/>
                  <a:gd name="T34" fmla="*/ 92 w 222"/>
                  <a:gd name="T35" fmla="*/ 215 h 249"/>
                  <a:gd name="T36" fmla="*/ 72 w 222"/>
                  <a:gd name="T37" fmla="*/ 224 h 249"/>
                  <a:gd name="T38" fmla="*/ 53 w 222"/>
                  <a:gd name="T39" fmla="*/ 231 h 249"/>
                  <a:gd name="T40" fmla="*/ 37 w 222"/>
                  <a:gd name="T41" fmla="*/ 238 h 249"/>
                  <a:gd name="T42" fmla="*/ 22 w 222"/>
                  <a:gd name="T43" fmla="*/ 243 h 249"/>
                  <a:gd name="T44" fmla="*/ 12 w 222"/>
                  <a:gd name="T45" fmla="*/ 246 h 249"/>
                  <a:gd name="T46" fmla="*/ 5 w 222"/>
                  <a:gd name="T47" fmla="*/ 249 h 249"/>
                  <a:gd name="T48" fmla="*/ 3 w 222"/>
                  <a:gd name="T49" fmla="*/ 249 h 249"/>
                  <a:gd name="T50" fmla="*/ 0 w 222"/>
                  <a:gd name="T51" fmla="*/ 207 h 249"/>
                  <a:gd name="T52" fmla="*/ 1 w 222"/>
                  <a:gd name="T53" fmla="*/ 170 h 249"/>
                  <a:gd name="T54" fmla="*/ 6 w 222"/>
                  <a:gd name="T55" fmla="*/ 138 h 249"/>
                  <a:gd name="T56" fmla="*/ 13 w 222"/>
                  <a:gd name="T57" fmla="*/ 110 h 249"/>
                  <a:gd name="T58" fmla="*/ 22 w 222"/>
                  <a:gd name="T59" fmla="*/ 86 h 249"/>
                  <a:gd name="T60" fmla="*/ 34 w 222"/>
                  <a:gd name="T61" fmla="*/ 66 h 249"/>
                  <a:gd name="T62" fmla="*/ 45 w 222"/>
                  <a:gd name="T63" fmla="*/ 49 h 249"/>
                  <a:gd name="T64" fmla="*/ 60 w 222"/>
                  <a:gd name="T65" fmla="*/ 35 h 249"/>
                  <a:gd name="T66" fmla="*/ 74 w 222"/>
                  <a:gd name="T67" fmla="*/ 24 h 249"/>
                  <a:gd name="T68" fmla="*/ 90 w 222"/>
                  <a:gd name="T69" fmla="*/ 15 h 249"/>
                  <a:gd name="T70" fmla="*/ 105 w 222"/>
                  <a:gd name="T71" fmla="*/ 10 h 249"/>
                  <a:gd name="T72" fmla="*/ 120 w 222"/>
                  <a:gd name="T73" fmla="*/ 5 h 249"/>
                  <a:gd name="T74" fmla="*/ 135 w 222"/>
                  <a:gd name="T75" fmla="*/ 3 h 249"/>
                  <a:gd name="T76" fmla="*/ 149 w 222"/>
                  <a:gd name="T77" fmla="*/ 0 h 249"/>
                  <a:gd name="T78" fmla="*/ 162 w 222"/>
                  <a:gd name="T79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2" h="249">
                    <a:moveTo>
                      <a:pt x="162" y="0"/>
                    </a:moveTo>
                    <a:lnTo>
                      <a:pt x="174" y="0"/>
                    </a:lnTo>
                    <a:lnTo>
                      <a:pt x="183" y="2"/>
                    </a:lnTo>
                    <a:lnTo>
                      <a:pt x="190" y="3"/>
                    </a:lnTo>
                    <a:lnTo>
                      <a:pt x="194" y="3"/>
                    </a:lnTo>
                    <a:lnTo>
                      <a:pt x="195" y="4"/>
                    </a:lnTo>
                    <a:lnTo>
                      <a:pt x="210" y="28"/>
                    </a:lnTo>
                    <a:lnTo>
                      <a:pt x="220" y="52"/>
                    </a:lnTo>
                    <a:lnTo>
                      <a:pt x="222" y="74"/>
                    </a:lnTo>
                    <a:lnTo>
                      <a:pt x="220" y="95"/>
                    </a:lnTo>
                    <a:lnTo>
                      <a:pt x="213" y="115"/>
                    </a:lnTo>
                    <a:lnTo>
                      <a:pt x="202" y="133"/>
                    </a:lnTo>
                    <a:lnTo>
                      <a:pt x="189" y="150"/>
                    </a:lnTo>
                    <a:lnTo>
                      <a:pt x="171" y="167"/>
                    </a:lnTo>
                    <a:lnTo>
                      <a:pt x="153" y="180"/>
                    </a:lnTo>
                    <a:lnTo>
                      <a:pt x="133" y="193"/>
                    </a:lnTo>
                    <a:lnTo>
                      <a:pt x="112" y="205"/>
                    </a:lnTo>
                    <a:lnTo>
                      <a:pt x="92" y="215"/>
                    </a:lnTo>
                    <a:lnTo>
                      <a:pt x="72" y="224"/>
                    </a:lnTo>
                    <a:lnTo>
                      <a:pt x="53" y="231"/>
                    </a:lnTo>
                    <a:lnTo>
                      <a:pt x="37" y="238"/>
                    </a:lnTo>
                    <a:lnTo>
                      <a:pt x="22" y="243"/>
                    </a:lnTo>
                    <a:lnTo>
                      <a:pt x="12" y="246"/>
                    </a:lnTo>
                    <a:lnTo>
                      <a:pt x="5" y="249"/>
                    </a:lnTo>
                    <a:lnTo>
                      <a:pt x="3" y="249"/>
                    </a:lnTo>
                    <a:lnTo>
                      <a:pt x="0" y="207"/>
                    </a:lnTo>
                    <a:lnTo>
                      <a:pt x="1" y="170"/>
                    </a:lnTo>
                    <a:lnTo>
                      <a:pt x="6" y="138"/>
                    </a:lnTo>
                    <a:lnTo>
                      <a:pt x="13" y="110"/>
                    </a:lnTo>
                    <a:lnTo>
                      <a:pt x="22" y="86"/>
                    </a:lnTo>
                    <a:lnTo>
                      <a:pt x="34" y="66"/>
                    </a:lnTo>
                    <a:lnTo>
                      <a:pt x="45" y="49"/>
                    </a:lnTo>
                    <a:lnTo>
                      <a:pt x="60" y="35"/>
                    </a:lnTo>
                    <a:lnTo>
                      <a:pt x="74" y="24"/>
                    </a:lnTo>
                    <a:lnTo>
                      <a:pt x="90" y="15"/>
                    </a:lnTo>
                    <a:lnTo>
                      <a:pt x="105" y="10"/>
                    </a:lnTo>
                    <a:lnTo>
                      <a:pt x="120" y="5"/>
                    </a:lnTo>
                    <a:lnTo>
                      <a:pt x="135" y="3"/>
                    </a:lnTo>
                    <a:lnTo>
                      <a:pt x="149" y="0"/>
                    </a:lnTo>
                    <a:lnTo>
                      <a:pt x="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Freeform 59">
                <a:extLst>
                  <a:ext uri="{FF2B5EF4-FFF2-40B4-BE49-F238E27FC236}">
                    <a16:creationId xmlns:a16="http://schemas.microsoft.com/office/drawing/2014/main" id="{4D66F5A5-DDD4-4C22-BEA0-C83917335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0738" y="4104481"/>
                <a:ext cx="303213" cy="388938"/>
              </a:xfrm>
              <a:custGeom>
                <a:avLst/>
                <a:gdLst>
                  <a:gd name="T0" fmla="*/ 164 w 191"/>
                  <a:gd name="T1" fmla="*/ 0 h 245"/>
                  <a:gd name="T2" fmla="*/ 176 w 191"/>
                  <a:gd name="T3" fmla="*/ 0 h 245"/>
                  <a:gd name="T4" fmla="*/ 185 w 191"/>
                  <a:gd name="T5" fmla="*/ 2 h 245"/>
                  <a:gd name="T6" fmla="*/ 191 w 191"/>
                  <a:gd name="T7" fmla="*/ 3 h 245"/>
                  <a:gd name="T8" fmla="*/ 3 w 191"/>
                  <a:gd name="T9" fmla="*/ 245 h 245"/>
                  <a:gd name="T10" fmla="*/ 0 w 191"/>
                  <a:gd name="T11" fmla="*/ 204 h 245"/>
                  <a:gd name="T12" fmla="*/ 3 w 191"/>
                  <a:gd name="T13" fmla="*/ 167 h 245"/>
                  <a:gd name="T14" fmla="*/ 7 w 191"/>
                  <a:gd name="T15" fmla="*/ 134 h 245"/>
                  <a:gd name="T16" fmla="*/ 14 w 191"/>
                  <a:gd name="T17" fmla="*/ 107 h 245"/>
                  <a:gd name="T18" fmla="*/ 23 w 191"/>
                  <a:gd name="T19" fmla="*/ 84 h 245"/>
                  <a:gd name="T20" fmla="*/ 35 w 191"/>
                  <a:gd name="T21" fmla="*/ 63 h 245"/>
                  <a:gd name="T22" fmla="*/ 48 w 191"/>
                  <a:gd name="T23" fmla="*/ 47 h 245"/>
                  <a:gd name="T24" fmla="*/ 63 w 191"/>
                  <a:gd name="T25" fmla="*/ 33 h 245"/>
                  <a:gd name="T26" fmla="*/ 78 w 191"/>
                  <a:gd name="T27" fmla="*/ 22 h 245"/>
                  <a:gd name="T28" fmla="*/ 93 w 191"/>
                  <a:gd name="T29" fmla="*/ 14 h 245"/>
                  <a:gd name="T30" fmla="*/ 108 w 191"/>
                  <a:gd name="T31" fmla="*/ 9 h 245"/>
                  <a:gd name="T32" fmla="*/ 124 w 191"/>
                  <a:gd name="T33" fmla="*/ 4 h 245"/>
                  <a:gd name="T34" fmla="*/ 139 w 191"/>
                  <a:gd name="T35" fmla="*/ 2 h 245"/>
                  <a:gd name="T36" fmla="*/ 153 w 191"/>
                  <a:gd name="T37" fmla="*/ 0 h 245"/>
                  <a:gd name="T38" fmla="*/ 164 w 191"/>
                  <a:gd name="T39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45">
                    <a:moveTo>
                      <a:pt x="164" y="0"/>
                    </a:moveTo>
                    <a:lnTo>
                      <a:pt x="176" y="0"/>
                    </a:lnTo>
                    <a:lnTo>
                      <a:pt x="185" y="2"/>
                    </a:lnTo>
                    <a:lnTo>
                      <a:pt x="191" y="3"/>
                    </a:lnTo>
                    <a:lnTo>
                      <a:pt x="3" y="245"/>
                    </a:lnTo>
                    <a:lnTo>
                      <a:pt x="0" y="204"/>
                    </a:lnTo>
                    <a:lnTo>
                      <a:pt x="3" y="167"/>
                    </a:lnTo>
                    <a:lnTo>
                      <a:pt x="7" y="134"/>
                    </a:lnTo>
                    <a:lnTo>
                      <a:pt x="14" y="107"/>
                    </a:lnTo>
                    <a:lnTo>
                      <a:pt x="23" y="84"/>
                    </a:lnTo>
                    <a:lnTo>
                      <a:pt x="35" y="63"/>
                    </a:lnTo>
                    <a:lnTo>
                      <a:pt x="48" y="47"/>
                    </a:lnTo>
                    <a:lnTo>
                      <a:pt x="63" y="33"/>
                    </a:lnTo>
                    <a:lnTo>
                      <a:pt x="78" y="22"/>
                    </a:lnTo>
                    <a:lnTo>
                      <a:pt x="93" y="14"/>
                    </a:lnTo>
                    <a:lnTo>
                      <a:pt x="108" y="9"/>
                    </a:lnTo>
                    <a:lnTo>
                      <a:pt x="124" y="4"/>
                    </a:lnTo>
                    <a:lnTo>
                      <a:pt x="139" y="2"/>
                    </a:lnTo>
                    <a:lnTo>
                      <a:pt x="153" y="0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Freeform 60">
                <a:extLst>
                  <a:ext uri="{FF2B5EF4-FFF2-40B4-BE49-F238E27FC236}">
                    <a16:creationId xmlns:a16="http://schemas.microsoft.com/office/drawing/2014/main" id="{CD465279-78B6-420D-A2C2-D14DC2761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6613" y="3399631"/>
                <a:ext cx="273050" cy="493713"/>
              </a:xfrm>
              <a:custGeom>
                <a:avLst/>
                <a:gdLst>
                  <a:gd name="T0" fmla="*/ 61 w 172"/>
                  <a:gd name="T1" fmla="*/ 0 h 311"/>
                  <a:gd name="T2" fmla="*/ 95 w 172"/>
                  <a:gd name="T3" fmla="*/ 31 h 311"/>
                  <a:gd name="T4" fmla="*/ 122 w 172"/>
                  <a:gd name="T5" fmla="*/ 61 h 311"/>
                  <a:gd name="T6" fmla="*/ 143 w 172"/>
                  <a:gd name="T7" fmla="*/ 90 h 311"/>
                  <a:gd name="T8" fmla="*/ 157 w 172"/>
                  <a:gd name="T9" fmla="*/ 117 h 311"/>
                  <a:gd name="T10" fmla="*/ 167 w 172"/>
                  <a:gd name="T11" fmla="*/ 142 h 311"/>
                  <a:gd name="T12" fmla="*/ 172 w 172"/>
                  <a:gd name="T13" fmla="*/ 166 h 311"/>
                  <a:gd name="T14" fmla="*/ 172 w 172"/>
                  <a:gd name="T15" fmla="*/ 188 h 311"/>
                  <a:gd name="T16" fmla="*/ 169 w 172"/>
                  <a:gd name="T17" fmla="*/ 208 h 311"/>
                  <a:gd name="T18" fmla="*/ 165 w 172"/>
                  <a:gd name="T19" fmla="*/ 228 h 311"/>
                  <a:gd name="T20" fmla="*/ 157 w 172"/>
                  <a:gd name="T21" fmla="*/ 244 h 311"/>
                  <a:gd name="T22" fmla="*/ 149 w 172"/>
                  <a:gd name="T23" fmla="*/ 260 h 311"/>
                  <a:gd name="T24" fmla="*/ 138 w 172"/>
                  <a:gd name="T25" fmla="*/ 273 h 311"/>
                  <a:gd name="T26" fmla="*/ 129 w 172"/>
                  <a:gd name="T27" fmla="*/ 284 h 311"/>
                  <a:gd name="T28" fmla="*/ 120 w 172"/>
                  <a:gd name="T29" fmla="*/ 293 h 311"/>
                  <a:gd name="T30" fmla="*/ 110 w 172"/>
                  <a:gd name="T31" fmla="*/ 300 h 311"/>
                  <a:gd name="T32" fmla="*/ 105 w 172"/>
                  <a:gd name="T33" fmla="*/ 306 h 311"/>
                  <a:gd name="T34" fmla="*/ 100 w 172"/>
                  <a:gd name="T35" fmla="*/ 309 h 311"/>
                  <a:gd name="T36" fmla="*/ 98 w 172"/>
                  <a:gd name="T37" fmla="*/ 311 h 311"/>
                  <a:gd name="T38" fmla="*/ 71 w 172"/>
                  <a:gd name="T39" fmla="*/ 304 h 311"/>
                  <a:gd name="T40" fmla="*/ 49 w 172"/>
                  <a:gd name="T41" fmla="*/ 294 h 311"/>
                  <a:gd name="T42" fmla="*/ 32 w 172"/>
                  <a:gd name="T43" fmla="*/ 282 h 311"/>
                  <a:gd name="T44" fmla="*/ 18 w 172"/>
                  <a:gd name="T45" fmla="*/ 266 h 311"/>
                  <a:gd name="T46" fmla="*/ 9 w 172"/>
                  <a:gd name="T47" fmla="*/ 248 h 311"/>
                  <a:gd name="T48" fmla="*/ 3 w 172"/>
                  <a:gd name="T49" fmla="*/ 230 h 311"/>
                  <a:gd name="T50" fmla="*/ 0 w 172"/>
                  <a:gd name="T51" fmla="*/ 209 h 311"/>
                  <a:gd name="T52" fmla="*/ 0 w 172"/>
                  <a:gd name="T53" fmla="*/ 187 h 311"/>
                  <a:gd name="T54" fmla="*/ 2 w 172"/>
                  <a:gd name="T55" fmla="*/ 165 h 311"/>
                  <a:gd name="T56" fmla="*/ 5 w 172"/>
                  <a:gd name="T57" fmla="*/ 143 h 311"/>
                  <a:gd name="T58" fmla="*/ 11 w 172"/>
                  <a:gd name="T59" fmla="*/ 121 h 311"/>
                  <a:gd name="T60" fmla="*/ 17 w 172"/>
                  <a:gd name="T61" fmla="*/ 101 h 311"/>
                  <a:gd name="T62" fmla="*/ 24 w 172"/>
                  <a:gd name="T63" fmla="*/ 80 h 311"/>
                  <a:gd name="T64" fmla="*/ 32 w 172"/>
                  <a:gd name="T65" fmla="*/ 61 h 311"/>
                  <a:gd name="T66" fmla="*/ 39 w 172"/>
                  <a:gd name="T67" fmla="*/ 44 h 311"/>
                  <a:gd name="T68" fmla="*/ 46 w 172"/>
                  <a:gd name="T69" fmla="*/ 30 h 311"/>
                  <a:gd name="T70" fmla="*/ 51 w 172"/>
                  <a:gd name="T71" fmla="*/ 18 h 311"/>
                  <a:gd name="T72" fmla="*/ 57 w 172"/>
                  <a:gd name="T73" fmla="*/ 8 h 311"/>
                  <a:gd name="T74" fmla="*/ 60 w 172"/>
                  <a:gd name="T75" fmla="*/ 3 h 311"/>
                  <a:gd name="T76" fmla="*/ 61 w 172"/>
                  <a:gd name="T77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2" h="311">
                    <a:moveTo>
                      <a:pt x="61" y="0"/>
                    </a:moveTo>
                    <a:lnTo>
                      <a:pt x="95" y="31"/>
                    </a:lnTo>
                    <a:lnTo>
                      <a:pt x="122" y="61"/>
                    </a:lnTo>
                    <a:lnTo>
                      <a:pt x="143" y="90"/>
                    </a:lnTo>
                    <a:lnTo>
                      <a:pt x="157" y="117"/>
                    </a:lnTo>
                    <a:lnTo>
                      <a:pt x="167" y="142"/>
                    </a:lnTo>
                    <a:lnTo>
                      <a:pt x="172" y="166"/>
                    </a:lnTo>
                    <a:lnTo>
                      <a:pt x="172" y="188"/>
                    </a:lnTo>
                    <a:lnTo>
                      <a:pt x="169" y="208"/>
                    </a:lnTo>
                    <a:lnTo>
                      <a:pt x="165" y="228"/>
                    </a:lnTo>
                    <a:lnTo>
                      <a:pt x="157" y="244"/>
                    </a:lnTo>
                    <a:lnTo>
                      <a:pt x="149" y="260"/>
                    </a:lnTo>
                    <a:lnTo>
                      <a:pt x="138" y="273"/>
                    </a:lnTo>
                    <a:lnTo>
                      <a:pt x="129" y="284"/>
                    </a:lnTo>
                    <a:lnTo>
                      <a:pt x="120" y="293"/>
                    </a:lnTo>
                    <a:lnTo>
                      <a:pt x="110" y="300"/>
                    </a:lnTo>
                    <a:lnTo>
                      <a:pt x="105" y="306"/>
                    </a:lnTo>
                    <a:lnTo>
                      <a:pt x="100" y="309"/>
                    </a:lnTo>
                    <a:lnTo>
                      <a:pt x="98" y="311"/>
                    </a:lnTo>
                    <a:lnTo>
                      <a:pt x="71" y="304"/>
                    </a:lnTo>
                    <a:lnTo>
                      <a:pt x="49" y="294"/>
                    </a:lnTo>
                    <a:lnTo>
                      <a:pt x="32" y="282"/>
                    </a:lnTo>
                    <a:lnTo>
                      <a:pt x="18" y="266"/>
                    </a:lnTo>
                    <a:lnTo>
                      <a:pt x="9" y="248"/>
                    </a:lnTo>
                    <a:lnTo>
                      <a:pt x="3" y="230"/>
                    </a:lnTo>
                    <a:lnTo>
                      <a:pt x="0" y="209"/>
                    </a:lnTo>
                    <a:lnTo>
                      <a:pt x="0" y="187"/>
                    </a:lnTo>
                    <a:lnTo>
                      <a:pt x="2" y="165"/>
                    </a:lnTo>
                    <a:lnTo>
                      <a:pt x="5" y="143"/>
                    </a:lnTo>
                    <a:lnTo>
                      <a:pt x="11" y="121"/>
                    </a:lnTo>
                    <a:lnTo>
                      <a:pt x="17" y="101"/>
                    </a:lnTo>
                    <a:lnTo>
                      <a:pt x="24" y="80"/>
                    </a:lnTo>
                    <a:lnTo>
                      <a:pt x="32" y="61"/>
                    </a:lnTo>
                    <a:lnTo>
                      <a:pt x="39" y="44"/>
                    </a:lnTo>
                    <a:lnTo>
                      <a:pt x="46" y="30"/>
                    </a:lnTo>
                    <a:lnTo>
                      <a:pt x="51" y="18"/>
                    </a:lnTo>
                    <a:lnTo>
                      <a:pt x="57" y="8"/>
                    </a:lnTo>
                    <a:lnTo>
                      <a:pt x="60" y="3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Freeform 61">
                <a:extLst>
                  <a:ext uri="{FF2B5EF4-FFF2-40B4-BE49-F238E27FC236}">
                    <a16:creationId xmlns:a16="http://schemas.microsoft.com/office/drawing/2014/main" id="{9483727C-97CA-4996-BE81-292044787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626" y="3404393"/>
                <a:ext cx="174625" cy="484188"/>
              </a:xfrm>
              <a:custGeom>
                <a:avLst/>
                <a:gdLst>
                  <a:gd name="T0" fmla="*/ 0 w 110"/>
                  <a:gd name="T1" fmla="*/ 0 h 305"/>
                  <a:gd name="T2" fmla="*/ 34 w 110"/>
                  <a:gd name="T3" fmla="*/ 30 h 305"/>
                  <a:gd name="T4" fmla="*/ 59 w 110"/>
                  <a:gd name="T5" fmla="*/ 58 h 305"/>
                  <a:gd name="T6" fmla="*/ 79 w 110"/>
                  <a:gd name="T7" fmla="*/ 86 h 305"/>
                  <a:gd name="T8" fmla="*/ 94 w 110"/>
                  <a:gd name="T9" fmla="*/ 111 h 305"/>
                  <a:gd name="T10" fmla="*/ 103 w 110"/>
                  <a:gd name="T11" fmla="*/ 136 h 305"/>
                  <a:gd name="T12" fmla="*/ 107 w 110"/>
                  <a:gd name="T13" fmla="*/ 159 h 305"/>
                  <a:gd name="T14" fmla="*/ 110 w 110"/>
                  <a:gd name="T15" fmla="*/ 181 h 305"/>
                  <a:gd name="T16" fmla="*/ 107 w 110"/>
                  <a:gd name="T17" fmla="*/ 201 h 305"/>
                  <a:gd name="T18" fmla="*/ 103 w 110"/>
                  <a:gd name="T19" fmla="*/ 220 h 305"/>
                  <a:gd name="T20" fmla="*/ 96 w 110"/>
                  <a:gd name="T21" fmla="*/ 236 h 305"/>
                  <a:gd name="T22" fmla="*/ 89 w 110"/>
                  <a:gd name="T23" fmla="*/ 251 h 305"/>
                  <a:gd name="T24" fmla="*/ 80 w 110"/>
                  <a:gd name="T25" fmla="*/ 265 h 305"/>
                  <a:gd name="T26" fmla="*/ 69 w 110"/>
                  <a:gd name="T27" fmla="*/ 276 h 305"/>
                  <a:gd name="T28" fmla="*/ 60 w 110"/>
                  <a:gd name="T29" fmla="*/ 287 h 305"/>
                  <a:gd name="T30" fmla="*/ 52 w 110"/>
                  <a:gd name="T31" fmla="*/ 295 h 305"/>
                  <a:gd name="T32" fmla="*/ 44 w 110"/>
                  <a:gd name="T33" fmla="*/ 301 h 305"/>
                  <a:gd name="T34" fmla="*/ 39 w 110"/>
                  <a:gd name="T35" fmla="*/ 305 h 305"/>
                  <a:gd name="T36" fmla="*/ 0 w 110"/>
                  <a:gd name="T3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0" h="305">
                    <a:moveTo>
                      <a:pt x="0" y="0"/>
                    </a:moveTo>
                    <a:lnTo>
                      <a:pt x="34" y="30"/>
                    </a:lnTo>
                    <a:lnTo>
                      <a:pt x="59" y="58"/>
                    </a:lnTo>
                    <a:lnTo>
                      <a:pt x="79" y="86"/>
                    </a:lnTo>
                    <a:lnTo>
                      <a:pt x="94" y="111"/>
                    </a:lnTo>
                    <a:lnTo>
                      <a:pt x="103" y="136"/>
                    </a:lnTo>
                    <a:lnTo>
                      <a:pt x="107" y="159"/>
                    </a:lnTo>
                    <a:lnTo>
                      <a:pt x="110" y="181"/>
                    </a:lnTo>
                    <a:lnTo>
                      <a:pt x="107" y="201"/>
                    </a:lnTo>
                    <a:lnTo>
                      <a:pt x="103" y="220"/>
                    </a:lnTo>
                    <a:lnTo>
                      <a:pt x="96" y="236"/>
                    </a:lnTo>
                    <a:lnTo>
                      <a:pt x="89" y="251"/>
                    </a:lnTo>
                    <a:lnTo>
                      <a:pt x="80" y="265"/>
                    </a:lnTo>
                    <a:lnTo>
                      <a:pt x="69" y="276"/>
                    </a:lnTo>
                    <a:lnTo>
                      <a:pt x="60" y="287"/>
                    </a:lnTo>
                    <a:lnTo>
                      <a:pt x="52" y="295"/>
                    </a:lnTo>
                    <a:lnTo>
                      <a:pt x="44" y="301"/>
                    </a:lnTo>
                    <a:lnTo>
                      <a:pt x="39" y="30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Freeform 62">
                <a:extLst>
                  <a:ext uri="{FF2B5EF4-FFF2-40B4-BE49-F238E27FC236}">
                    <a16:creationId xmlns:a16="http://schemas.microsoft.com/office/drawing/2014/main" id="{791F4995-5430-4585-B83A-41687B10A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3951" y="2416968"/>
                <a:ext cx="223838" cy="371475"/>
              </a:xfrm>
              <a:custGeom>
                <a:avLst/>
                <a:gdLst>
                  <a:gd name="T0" fmla="*/ 17 w 141"/>
                  <a:gd name="T1" fmla="*/ 0 h 234"/>
                  <a:gd name="T2" fmla="*/ 53 w 141"/>
                  <a:gd name="T3" fmla="*/ 20 h 234"/>
                  <a:gd name="T4" fmla="*/ 82 w 141"/>
                  <a:gd name="T5" fmla="*/ 40 h 234"/>
                  <a:gd name="T6" fmla="*/ 104 w 141"/>
                  <a:gd name="T7" fmla="*/ 61 h 234"/>
                  <a:gd name="T8" fmla="*/ 120 w 141"/>
                  <a:gd name="T9" fmla="*/ 81 h 234"/>
                  <a:gd name="T10" fmla="*/ 132 w 141"/>
                  <a:gd name="T11" fmla="*/ 101 h 234"/>
                  <a:gd name="T12" fmla="*/ 137 w 141"/>
                  <a:gd name="T13" fmla="*/ 121 h 234"/>
                  <a:gd name="T14" fmla="*/ 141 w 141"/>
                  <a:gd name="T15" fmla="*/ 139 h 234"/>
                  <a:gd name="T16" fmla="*/ 140 w 141"/>
                  <a:gd name="T17" fmla="*/ 156 h 234"/>
                  <a:gd name="T18" fmla="*/ 137 w 141"/>
                  <a:gd name="T19" fmla="*/ 173 h 234"/>
                  <a:gd name="T20" fmla="*/ 133 w 141"/>
                  <a:gd name="T21" fmla="*/ 188 h 234"/>
                  <a:gd name="T22" fmla="*/ 126 w 141"/>
                  <a:gd name="T23" fmla="*/ 201 h 234"/>
                  <a:gd name="T24" fmla="*/ 120 w 141"/>
                  <a:gd name="T25" fmla="*/ 212 h 234"/>
                  <a:gd name="T26" fmla="*/ 114 w 141"/>
                  <a:gd name="T27" fmla="*/ 221 h 234"/>
                  <a:gd name="T28" fmla="*/ 108 w 141"/>
                  <a:gd name="T29" fmla="*/ 228 h 234"/>
                  <a:gd name="T30" fmla="*/ 105 w 141"/>
                  <a:gd name="T31" fmla="*/ 233 h 234"/>
                  <a:gd name="T32" fmla="*/ 104 w 141"/>
                  <a:gd name="T33" fmla="*/ 234 h 234"/>
                  <a:gd name="T34" fmla="*/ 80 w 141"/>
                  <a:gd name="T35" fmla="*/ 234 h 234"/>
                  <a:gd name="T36" fmla="*/ 59 w 141"/>
                  <a:gd name="T37" fmla="*/ 229 h 234"/>
                  <a:gd name="T38" fmla="*/ 41 w 141"/>
                  <a:gd name="T39" fmla="*/ 221 h 234"/>
                  <a:gd name="T40" fmla="*/ 29 w 141"/>
                  <a:gd name="T41" fmla="*/ 210 h 234"/>
                  <a:gd name="T42" fmla="*/ 18 w 141"/>
                  <a:gd name="T43" fmla="*/ 195 h 234"/>
                  <a:gd name="T44" fmla="*/ 10 w 141"/>
                  <a:gd name="T45" fmla="*/ 178 h 234"/>
                  <a:gd name="T46" fmla="*/ 4 w 141"/>
                  <a:gd name="T47" fmla="*/ 161 h 234"/>
                  <a:gd name="T48" fmla="*/ 2 w 141"/>
                  <a:gd name="T49" fmla="*/ 141 h 234"/>
                  <a:gd name="T50" fmla="*/ 0 w 141"/>
                  <a:gd name="T51" fmla="*/ 122 h 234"/>
                  <a:gd name="T52" fmla="*/ 1 w 141"/>
                  <a:gd name="T53" fmla="*/ 101 h 234"/>
                  <a:gd name="T54" fmla="*/ 2 w 141"/>
                  <a:gd name="T55" fmla="*/ 81 h 234"/>
                  <a:gd name="T56" fmla="*/ 4 w 141"/>
                  <a:gd name="T57" fmla="*/ 63 h 234"/>
                  <a:gd name="T58" fmla="*/ 7 w 141"/>
                  <a:gd name="T59" fmla="*/ 46 h 234"/>
                  <a:gd name="T60" fmla="*/ 9 w 141"/>
                  <a:gd name="T61" fmla="*/ 31 h 234"/>
                  <a:gd name="T62" fmla="*/ 13 w 141"/>
                  <a:gd name="T63" fmla="*/ 18 h 234"/>
                  <a:gd name="T64" fmla="*/ 15 w 141"/>
                  <a:gd name="T65" fmla="*/ 8 h 234"/>
                  <a:gd name="T66" fmla="*/ 16 w 141"/>
                  <a:gd name="T67" fmla="*/ 2 h 234"/>
                  <a:gd name="T68" fmla="*/ 17 w 141"/>
                  <a:gd name="T6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1" h="234">
                    <a:moveTo>
                      <a:pt x="17" y="0"/>
                    </a:moveTo>
                    <a:lnTo>
                      <a:pt x="53" y="20"/>
                    </a:lnTo>
                    <a:lnTo>
                      <a:pt x="82" y="40"/>
                    </a:lnTo>
                    <a:lnTo>
                      <a:pt x="104" y="61"/>
                    </a:lnTo>
                    <a:lnTo>
                      <a:pt x="120" y="81"/>
                    </a:lnTo>
                    <a:lnTo>
                      <a:pt x="132" y="101"/>
                    </a:lnTo>
                    <a:lnTo>
                      <a:pt x="137" y="121"/>
                    </a:lnTo>
                    <a:lnTo>
                      <a:pt x="141" y="139"/>
                    </a:lnTo>
                    <a:lnTo>
                      <a:pt x="140" y="156"/>
                    </a:lnTo>
                    <a:lnTo>
                      <a:pt x="137" y="173"/>
                    </a:lnTo>
                    <a:lnTo>
                      <a:pt x="133" y="188"/>
                    </a:lnTo>
                    <a:lnTo>
                      <a:pt x="126" y="201"/>
                    </a:lnTo>
                    <a:lnTo>
                      <a:pt x="120" y="212"/>
                    </a:lnTo>
                    <a:lnTo>
                      <a:pt x="114" y="221"/>
                    </a:lnTo>
                    <a:lnTo>
                      <a:pt x="108" y="228"/>
                    </a:lnTo>
                    <a:lnTo>
                      <a:pt x="105" y="233"/>
                    </a:lnTo>
                    <a:lnTo>
                      <a:pt x="104" y="234"/>
                    </a:lnTo>
                    <a:lnTo>
                      <a:pt x="80" y="234"/>
                    </a:lnTo>
                    <a:lnTo>
                      <a:pt x="59" y="229"/>
                    </a:lnTo>
                    <a:lnTo>
                      <a:pt x="41" y="221"/>
                    </a:lnTo>
                    <a:lnTo>
                      <a:pt x="29" y="210"/>
                    </a:lnTo>
                    <a:lnTo>
                      <a:pt x="18" y="195"/>
                    </a:lnTo>
                    <a:lnTo>
                      <a:pt x="10" y="178"/>
                    </a:lnTo>
                    <a:lnTo>
                      <a:pt x="4" y="161"/>
                    </a:lnTo>
                    <a:lnTo>
                      <a:pt x="2" y="141"/>
                    </a:lnTo>
                    <a:lnTo>
                      <a:pt x="0" y="122"/>
                    </a:lnTo>
                    <a:lnTo>
                      <a:pt x="1" y="101"/>
                    </a:lnTo>
                    <a:lnTo>
                      <a:pt x="2" y="81"/>
                    </a:lnTo>
                    <a:lnTo>
                      <a:pt x="4" y="63"/>
                    </a:lnTo>
                    <a:lnTo>
                      <a:pt x="7" y="46"/>
                    </a:lnTo>
                    <a:lnTo>
                      <a:pt x="9" y="31"/>
                    </a:lnTo>
                    <a:lnTo>
                      <a:pt x="13" y="18"/>
                    </a:lnTo>
                    <a:lnTo>
                      <a:pt x="15" y="8"/>
                    </a:lnTo>
                    <a:lnTo>
                      <a:pt x="16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3">
                <a:extLst>
                  <a:ext uri="{FF2B5EF4-FFF2-40B4-BE49-F238E27FC236}">
                    <a16:creationId xmlns:a16="http://schemas.microsoft.com/office/drawing/2014/main" id="{E0AC0358-FE6F-4A14-A6C8-F048068AB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2418556"/>
                <a:ext cx="193675" cy="365125"/>
              </a:xfrm>
              <a:custGeom>
                <a:avLst/>
                <a:gdLst>
                  <a:gd name="T0" fmla="*/ 0 w 122"/>
                  <a:gd name="T1" fmla="*/ 0 h 230"/>
                  <a:gd name="T2" fmla="*/ 37 w 122"/>
                  <a:gd name="T3" fmla="*/ 20 h 230"/>
                  <a:gd name="T4" fmla="*/ 66 w 122"/>
                  <a:gd name="T5" fmla="*/ 42 h 230"/>
                  <a:gd name="T6" fmla="*/ 88 w 122"/>
                  <a:gd name="T7" fmla="*/ 63 h 230"/>
                  <a:gd name="T8" fmla="*/ 103 w 122"/>
                  <a:gd name="T9" fmla="*/ 85 h 230"/>
                  <a:gd name="T10" fmla="*/ 114 w 122"/>
                  <a:gd name="T11" fmla="*/ 105 h 230"/>
                  <a:gd name="T12" fmla="*/ 119 w 122"/>
                  <a:gd name="T13" fmla="*/ 125 h 230"/>
                  <a:gd name="T14" fmla="*/ 122 w 122"/>
                  <a:gd name="T15" fmla="*/ 144 h 230"/>
                  <a:gd name="T16" fmla="*/ 119 w 122"/>
                  <a:gd name="T17" fmla="*/ 162 h 230"/>
                  <a:gd name="T18" fmla="*/ 116 w 122"/>
                  <a:gd name="T19" fmla="*/ 179 h 230"/>
                  <a:gd name="T20" fmla="*/ 110 w 122"/>
                  <a:gd name="T21" fmla="*/ 194 h 230"/>
                  <a:gd name="T22" fmla="*/ 104 w 122"/>
                  <a:gd name="T23" fmla="*/ 206 h 230"/>
                  <a:gd name="T24" fmla="*/ 97 w 122"/>
                  <a:gd name="T25" fmla="*/ 217 h 230"/>
                  <a:gd name="T26" fmla="*/ 92 w 122"/>
                  <a:gd name="T27" fmla="*/ 225 h 230"/>
                  <a:gd name="T28" fmla="*/ 87 w 122"/>
                  <a:gd name="T29" fmla="*/ 230 h 230"/>
                  <a:gd name="T30" fmla="*/ 0 w 122"/>
                  <a:gd name="T31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230">
                    <a:moveTo>
                      <a:pt x="0" y="0"/>
                    </a:moveTo>
                    <a:lnTo>
                      <a:pt x="37" y="20"/>
                    </a:lnTo>
                    <a:lnTo>
                      <a:pt x="66" y="42"/>
                    </a:lnTo>
                    <a:lnTo>
                      <a:pt x="88" y="63"/>
                    </a:lnTo>
                    <a:lnTo>
                      <a:pt x="103" y="85"/>
                    </a:lnTo>
                    <a:lnTo>
                      <a:pt x="114" y="105"/>
                    </a:lnTo>
                    <a:lnTo>
                      <a:pt x="119" y="125"/>
                    </a:lnTo>
                    <a:lnTo>
                      <a:pt x="122" y="144"/>
                    </a:lnTo>
                    <a:lnTo>
                      <a:pt x="119" y="162"/>
                    </a:lnTo>
                    <a:lnTo>
                      <a:pt x="116" y="179"/>
                    </a:lnTo>
                    <a:lnTo>
                      <a:pt x="110" y="194"/>
                    </a:lnTo>
                    <a:lnTo>
                      <a:pt x="104" y="206"/>
                    </a:lnTo>
                    <a:lnTo>
                      <a:pt x="97" y="217"/>
                    </a:lnTo>
                    <a:lnTo>
                      <a:pt x="92" y="225"/>
                    </a:lnTo>
                    <a:lnTo>
                      <a:pt x="87" y="2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64">
                <a:extLst>
                  <a:ext uri="{FF2B5EF4-FFF2-40B4-BE49-F238E27FC236}">
                    <a16:creationId xmlns:a16="http://schemas.microsoft.com/office/drawing/2014/main" id="{C8DC296C-1B2F-4766-8E3B-43033254C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2051" y="3825081"/>
                <a:ext cx="160338" cy="231775"/>
              </a:xfrm>
              <a:custGeom>
                <a:avLst/>
                <a:gdLst>
                  <a:gd name="T0" fmla="*/ 94 w 101"/>
                  <a:gd name="T1" fmla="*/ 0 h 146"/>
                  <a:gd name="T2" fmla="*/ 99 w 101"/>
                  <a:gd name="T3" fmla="*/ 31 h 146"/>
                  <a:gd name="T4" fmla="*/ 101 w 101"/>
                  <a:gd name="T5" fmla="*/ 58 h 146"/>
                  <a:gd name="T6" fmla="*/ 101 w 101"/>
                  <a:gd name="T7" fmla="*/ 80 h 146"/>
                  <a:gd name="T8" fmla="*/ 99 w 101"/>
                  <a:gd name="T9" fmla="*/ 98 h 146"/>
                  <a:gd name="T10" fmla="*/ 94 w 101"/>
                  <a:gd name="T11" fmla="*/ 112 h 146"/>
                  <a:gd name="T12" fmla="*/ 88 w 101"/>
                  <a:gd name="T13" fmla="*/ 123 h 146"/>
                  <a:gd name="T14" fmla="*/ 81 w 101"/>
                  <a:gd name="T15" fmla="*/ 133 h 146"/>
                  <a:gd name="T16" fmla="*/ 73 w 101"/>
                  <a:gd name="T17" fmla="*/ 138 h 146"/>
                  <a:gd name="T18" fmla="*/ 65 w 101"/>
                  <a:gd name="T19" fmla="*/ 143 h 146"/>
                  <a:gd name="T20" fmla="*/ 57 w 101"/>
                  <a:gd name="T21" fmla="*/ 145 h 146"/>
                  <a:gd name="T22" fmla="*/ 49 w 101"/>
                  <a:gd name="T23" fmla="*/ 146 h 146"/>
                  <a:gd name="T24" fmla="*/ 41 w 101"/>
                  <a:gd name="T25" fmla="*/ 146 h 146"/>
                  <a:gd name="T26" fmla="*/ 35 w 101"/>
                  <a:gd name="T27" fmla="*/ 145 h 146"/>
                  <a:gd name="T28" fmla="*/ 29 w 101"/>
                  <a:gd name="T29" fmla="*/ 145 h 146"/>
                  <a:gd name="T30" fmla="*/ 26 w 101"/>
                  <a:gd name="T31" fmla="*/ 144 h 146"/>
                  <a:gd name="T32" fmla="*/ 25 w 101"/>
                  <a:gd name="T33" fmla="*/ 144 h 146"/>
                  <a:gd name="T34" fmla="*/ 11 w 101"/>
                  <a:gd name="T35" fmla="*/ 125 h 146"/>
                  <a:gd name="T36" fmla="*/ 3 w 101"/>
                  <a:gd name="T37" fmla="*/ 107 h 146"/>
                  <a:gd name="T38" fmla="*/ 0 w 101"/>
                  <a:gd name="T39" fmla="*/ 91 h 146"/>
                  <a:gd name="T40" fmla="*/ 3 w 101"/>
                  <a:gd name="T41" fmla="*/ 76 h 146"/>
                  <a:gd name="T42" fmla="*/ 9 w 101"/>
                  <a:gd name="T43" fmla="*/ 62 h 146"/>
                  <a:gd name="T44" fmla="*/ 17 w 101"/>
                  <a:gd name="T45" fmla="*/ 50 h 146"/>
                  <a:gd name="T46" fmla="*/ 28 w 101"/>
                  <a:gd name="T47" fmla="*/ 38 h 146"/>
                  <a:gd name="T48" fmla="*/ 41 w 101"/>
                  <a:gd name="T49" fmla="*/ 29 h 146"/>
                  <a:gd name="T50" fmla="*/ 54 w 101"/>
                  <a:gd name="T51" fmla="*/ 20 h 146"/>
                  <a:gd name="T52" fmla="*/ 65 w 101"/>
                  <a:gd name="T53" fmla="*/ 13 h 146"/>
                  <a:gd name="T54" fmla="*/ 77 w 101"/>
                  <a:gd name="T55" fmla="*/ 7 h 146"/>
                  <a:gd name="T56" fmla="*/ 86 w 101"/>
                  <a:gd name="T57" fmla="*/ 3 h 146"/>
                  <a:gd name="T58" fmla="*/ 92 w 101"/>
                  <a:gd name="T59" fmla="*/ 1 h 146"/>
                  <a:gd name="T60" fmla="*/ 94 w 101"/>
                  <a:gd name="T61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1" h="146">
                    <a:moveTo>
                      <a:pt x="94" y="0"/>
                    </a:moveTo>
                    <a:lnTo>
                      <a:pt x="99" y="31"/>
                    </a:lnTo>
                    <a:lnTo>
                      <a:pt x="101" y="58"/>
                    </a:lnTo>
                    <a:lnTo>
                      <a:pt x="101" y="80"/>
                    </a:lnTo>
                    <a:lnTo>
                      <a:pt x="99" y="98"/>
                    </a:lnTo>
                    <a:lnTo>
                      <a:pt x="94" y="112"/>
                    </a:lnTo>
                    <a:lnTo>
                      <a:pt x="88" y="123"/>
                    </a:lnTo>
                    <a:lnTo>
                      <a:pt x="81" y="133"/>
                    </a:lnTo>
                    <a:lnTo>
                      <a:pt x="73" y="138"/>
                    </a:lnTo>
                    <a:lnTo>
                      <a:pt x="65" y="143"/>
                    </a:lnTo>
                    <a:lnTo>
                      <a:pt x="57" y="145"/>
                    </a:lnTo>
                    <a:lnTo>
                      <a:pt x="49" y="146"/>
                    </a:lnTo>
                    <a:lnTo>
                      <a:pt x="41" y="146"/>
                    </a:lnTo>
                    <a:lnTo>
                      <a:pt x="35" y="145"/>
                    </a:lnTo>
                    <a:lnTo>
                      <a:pt x="29" y="145"/>
                    </a:lnTo>
                    <a:lnTo>
                      <a:pt x="26" y="144"/>
                    </a:lnTo>
                    <a:lnTo>
                      <a:pt x="25" y="144"/>
                    </a:lnTo>
                    <a:lnTo>
                      <a:pt x="11" y="125"/>
                    </a:lnTo>
                    <a:lnTo>
                      <a:pt x="3" y="107"/>
                    </a:lnTo>
                    <a:lnTo>
                      <a:pt x="0" y="91"/>
                    </a:lnTo>
                    <a:lnTo>
                      <a:pt x="3" y="76"/>
                    </a:lnTo>
                    <a:lnTo>
                      <a:pt x="9" y="62"/>
                    </a:lnTo>
                    <a:lnTo>
                      <a:pt x="17" y="50"/>
                    </a:lnTo>
                    <a:lnTo>
                      <a:pt x="28" y="38"/>
                    </a:lnTo>
                    <a:lnTo>
                      <a:pt x="41" y="29"/>
                    </a:lnTo>
                    <a:lnTo>
                      <a:pt x="54" y="20"/>
                    </a:lnTo>
                    <a:lnTo>
                      <a:pt x="65" y="13"/>
                    </a:lnTo>
                    <a:lnTo>
                      <a:pt x="77" y="7"/>
                    </a:lnTo>
                    <a:lnTo>
                      <a:pt x="86" y="3"/>
                    </a:lnTo>
                    <a:lnTo>
                      <a:pt x="92" y="1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65">
                <a:extLst>
                  <a:ext uri="{FF2B5EF4-FFF2-40B4-BE49-F238E27FC236}">
                    <a16:creationId xmlns:a16="http://schemas.microsoft.com/office/drawing/2014/main" id="{3A01F449-B894-40E5-85E3-37014F2C6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6501" y="3828256"/>
                <a:ext cx="117475" cy="227013"/>
              </a:xfrm>
              <a:custGeom>
                <a:avLst/>
                <a:gdLst>
                  <a:gd name="T0" fmla="*/ 66 w 74"/>
                  <a:gd name="T1" fmla="*/ 0 h 143"/>
                  <a:gd name="T2" fmla="*/ 72 w 74"/>
                  <a:gd name="T3" fmla="*/ 31 h 143"/>
                  <a:gd name="T4" fmla="*/ 74 w 74"/>
                  <a:gd name="T5" fmla="*/ 59 h 143"/>
                  <a:gd name="T6" fmla="*/ 73 w 74"/>
                  <a:gd name="T7" fmla="*/ 81 h 143"/>
                  <a:gd name="T8" fmla="*/ 71 w 74"/>
                  <a:gd name="T9" fmla="*/ 98 h 143"/>
                  <a:gd name="T10" fmla="*/ 66 w 74"/>
                  <a:gd name="T11" fmla="*/ 112 h 143"/>
                  <a:gd name="T12" fmla="*/ 60 w 74"/>
                  <a:gd name="T13" fmla="*/ 124 h 143"/>
                  <a:gd name="T14" fmla="*/ 52 w 74"/>
                  <a:gd name="T15" fmla="*/ 132 h 143"/>
                  <a:gd name="T16" fmla="*/ 44 w 74"/>
                  <a:gd name="T17" fmla="*/ 138 h 143"/>
                  <a:gd name="T18" fmla="*/ 36 w 74"/>
                  <a:gd name="T19" fmla="*/ 141 h 143"/>
                  <a:gd name="T20" fmla="*/ 28 w 74"/>
                  <a:gd name="T21" fmla="*/ 142 h 143"/>
                  <a:gd name="T22" fmla="*/ 19 w 74"/>
                  <a:gd name="T23" fmla="*/ 143 h 143"/>
                  <a:gd name="T24" fmla="*/ 12 w 74"/>
                  <a:gd name="T25" fmla="*/ 143 h 143"/>
                  <a:gd name="T26" fmla="*/ 5 w 74"/>
                  <a:gd name="T27" fmla="*/ 142 h 143"/>
                  <a:gd name="T28" fmla="*/ 0 w 74"/>
                  <a:gd name="T29" fmla="*/ 142 h 143"/>
                  <a:gd name="T30" fmla="*/ 66 w 74"/>
                  <a:gd name="T31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143">
                    <a:moveTo>
                      <a:pt x="66" y="0"/>
                    </a:moveTo>
                    <a:lnTo>
                      <a:pt x="72" y="31"/>
                    </a:lnTo>
                    <a:lnTo>
                      <a:pt x="74" y="59"/>
                    </a:lnTo>
                    <a:lnTo>
                      <a:pt x="73" y="81"/>
                    </a:lnTo>
                    <a:lnTo>
                      <a:pt x="71" y="98"/>
                    </a:lnTo>
                    <a:lnTo>
                      <a:pt x="66" y="112"/>
                    </a:lnTo>
                    <a:lnTo>
                      <a:pt x="60" y="124"/>
                    </a:lnTo>
                    <a:lnTo>
                      <a:pt x="52" y="132"/>
                    </a:lnTo>
                    <a:lnTo>
                      <a:pt x="44" y="138"/>
                    </a:lnTo>
                    <a:lnTo>
                      <a:pt x="36" y="141"/>
                    </a:lnTo>
                    <a:lnTo>
                      <a:pt x="28" y="142"/>
                    </a:lnTo>
                    <a:lnTo>
                      <a:pt x="19" y="143"/>
                    </a:lnTo>
                    <a:lnTo>
                      <a:pt x="12" y="143"/>
                    </a:lnTo>
                    <a:lnTo>
                      <a:pt x="5" y="142"/>
                    </a:lnTo>
                    <a:lnTo>
                      <a:pt x="0" y="14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66">
                <a:extLst>
                  <a:ext uri="{FF2B5EF4-FFF2-40B4-BE49-F238E27FC236}">
                    <a16:creationId xmlns:a16="http://schemas.microsoft.com/office/drawing/2014/main" id="{2935AED4-7150-4FEB-90D6-04ED003CF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8126" y="1926431"/>
                <a:ext cx="200025" cy="312738"/>
              </a:xfrm>
              <a:custGeom>
                <a:avLst/>
                <a:gdLst>
                  <a:gd name="T0" fmla="*/ 97 w 126"/>
                  <a:gd name="T1" fmla="*/ 0 h 197"/>
                  <a:gd name="T2" fmla="*/ 110 w 126"/>
                  <a:gd name="T3" fmla="*/ 34 h 197"/>
                  <a:gd name="T4" fmla="*/ 119 w 126"/>
                  <a:gd name="T5" fmla="*/ 63 h 197"/>
                  <a:gd name="T6" fmla="*/ 124 w 126"/>
                  <a:gd name="T7" fmla="*/ 89 h 197"/>
                  <a:gd name="T8" fmla="*/ 126 w 126"/>
                  <a:gd name="T9" fmla="*/ 111 h 197"/>
                  <a:gd name="T10" fmla="*/ 126 w 126"/>
                  <a:gd name="T11" fmla="*/ 130 h 197"/>
                  <a:gd name="T12" fmla="*/ 124 w 126"/>
                  <a:gd name="T13" fmla="*/ 146 h 197"/>
                  <a:gd name="T14" fmla="*/ 118 w 126"/>
                  <a:gd name="T15" fmla="*/ 160 h 197"/>
                  <a:gd name="T16" fmla="*/ 112 w 126"/>
                  <a:gd name="T17" fmla="*/ 170 h 197"/>
                  <a:gd name="T18" fmla="*/ 104 w 126"/>
                  <a:gd name="T19" fmla="*/ 178 h 197"/>
                  <a:gd name="T20" fmla="*/ 96 w 126"/>
                  <a:gd name="T21" fmla="*/ 185 h 197"/>
                  <a:gd name="T22" fmla="*/ 87 w 126"/>
                  <a:gd name="T23" fmla="*/ 190 h 197"/>
                  <a:gd name="T24" fmla="*/ 79 w 126"/>
                  <a:gd name="T25" fmla="*/ 193 h 197"/>
                  <a:gd name="T26" fmla="*/ 70 w 126"/>
                  <a:gd name="T27" fmla="*/ 195 h 197"/>
                  <a:gd name="T28" fmla="*/ 63 w 126"/>
                  <a:gd name="T29" fmla="*/ 197 h 197"/>
                  <a:gd name="T30" fmla="*/ 56 w 126"/>
                  <a:gd name="T31" fmla="*/ 197 h 197"/>
                  <a:gd name="T32" fmla="*/ 50 w 126"/>
                  <a:gd name="T33" fmla="*/ 197 h 197"/>
                  <a:gd name="T34" fmla="*/ 47 w 126"/>
                  <a:gd name="T35" fmla="*/ 197 h 197"/>
                  <a:gd name="T36" fmla="*/ 45 w 126"/>
                  <a:gd name="T37" fmla="*/ 197 h 197"/>
                  <a:gd name="T38" fmla="*/ 25 w 126"/>
                  <a:gd name="T39" fmla="*/ 178 h 197"/>
                  <a:gd name="T40" fmla="*/ 10 w 126"/>
                  <a:gd name="T41" fmla="*/ 159 h 197"/>
                  <a:gd name="T42" fmla="*/ 3 w 126"/>
                  <a:gd name="T43" fmla="*/ 140 h 197"/>
                  <a:gd name="T44" fmla="*/ 0 w 126"/>
                  <a:gd name="T45" fmla="*/ 122 h 197"/>
                  <a:gd name="T46" fmla="*/ 3 w 126"/>
                  <a:gd name="T47" fmla="*/ 104 h 197"/>
                  <a:gd name="T48" fmla="*/ 10 w 126"/>
                  <a:gd name="T49" fmla="*/ 87 h 197"/>
                  <a:gd name="T50" fmla="*/ 19 w 126"/>
                  <a:gd name="T51" fmla="*/ 71 h 197"/>
                  <a:gd name="T52" fmla="*/ 30 w 126"/>
                  <a:gd name="T53" fmla="*/ 56 h 197"/>
                  <a:gd name="T54" fmla="*/ 43 w 126"/>
                  <a:gd name="T55" fmla="*/ 42 h 197"/>
                  <a:gd name="T56" fmla="*/ 56 w 126"/>
                  <a:gd name="T57" fmla="*/ 30 h 197"/>
                  <a:gd name="T58" fmla="*/ 69 w 126"/>
                  <a:gd name="T59" fmla="*/ 20 h 197"/>
                  <a:gd name="T60" fmla="*/ 80 w 126"/>
                  <a:gd name="T61" fmla="*/ 12 h 197"/>
                  <a:gd name="T62" fmla="*/ 89 w 126"/>
                  <a:gd name="T63" fmla="*/ 5 h 197"/>
                  <a:gd name="T64" fmla="*/ 95 w 126"/>
                  <a:gd name="T65" fmla="*/ 2 h 197"/>
                  <a:gd name="T66" fmla="*/ 97 w 126"/>
                  <a:gd name="T67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6" h="197">
                    <a:moveTo>
                      <a:pt x="97" y="0"/>
                    </a:moveTo>
                    <a:lnTo>
                      <a:pt x="110" y="34"/>
                    </a:lnTo>
                    <a:lnTo>
                      <a:pt x="119" y="63"/>
                    </a:lnTo>
                    <a:lnTo>
                      <a:pt x="124" y="89"/>
                    </a:lnTo>
                    <a:lnTo>
                      <a:pt x="126" y="111"/>
                    </a:lnTo>
                    <a:lnTo>
                      <a:pt x="126" y="130"/>
                    </a:lnTo>
                    <a:lnTo>
                      <a:pt x="124" y="146"/>
                    </a:lnTo>
                    <a:lnTo>
                      <a:pt x="118" y="160"/>
                    </a:lnTo>
                    <a:lnTo>
                      <a:pt x="112" y="170"/>
                    </a:lnTo>
                    <a:lnTo>
                      <a:pt x="104" y="178"/>
                    </a:lnTo>
                    <a:lnTo>
                      <a:pt x="96" y="185"/>
                    </a:lnTo>
                    <a:lnTo>
                      <a:pt x="87" y="190"/>
                    </a:lnTo>
                    <a:lnTo>
                      <a:pt x="79" y="193"/>
                    </a:lnTo>
                    <a:lnTo>
                      <a:pt x="70" y="195"/>
                    </a:lnTo>
                    <a:lnTo>
                      <a:pt x="63" y="197"/>
                    </a:lnTo>
                    <a:lnTo>
                      <a:pt x="56" y="197"/>
                    </a:lnTo>
                    <a:lnTo>
                      <a:pt x="50" y="197"/>
                    </a:lnTo>
                    <a:lnTo>
                      <a:pt x="47" y="197"/>
                    </a:lnTo>
                    <a:lnTo>
                      <a:pt x="45" y="197"/>
                    </a:lnTo>
                    <a:lnTo>
                      <a:pt x="25" y="178"/>
                    </a:lnTo>
                    <a:lnTo>
                      <a:pt x="10" y="159"/>
                    </a:lnTo>
                    <a:lnTo>
                      <a:pt x="3" y="140"/>
                    </a:lnTo>
                    <a:lnTo>
                      <a:pt x="0" y="122"/>
                    </a:lnTo>
                    <a:lnTo>
                      <a:pt x="3" y="104"/>
                    </a:lnTo>
                    <a:lnTo>
                      <a:pt x="10" y="87"/>
                    </a:lnTo>
                    <a:lnTo>
                      <a:pt x="19" y="71"/>
                    </a:lnTo>
                    <a:lnTo>
                      <a:pt x="30" y="56"/>
                    </a:lnTo>
                    <a:lnTo>
                      <a:pt x="43" y="42"/>
                    </a:lnTo>
                    <a:lnTo>
                      <a:pt x="56" y="30"/>
                    </a:lnTo>
                    <a:lnTo>
                      <a:pt x="69" y="20"/>
                    </a:lnTo>
                    <a:lnTo>
                      <a:pt x="80" y="12"/>
                    </a:lnTo>
                    <a:lnTo>
                      <a:pt x="89" y="5"/>
                    </a:lnTo>
                    <a:lnTo>
                      <a:pt x="95" y="2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67">
                <a:extLst>
                  <a:ext uri="{FF2B5EF4-FFF2-40B4-BE49-F238E27FC236}">
                    <a16:creationId xmlns:a16="http://schemas.microsoft.com/office/drawing/2014/main" id="{38740629-B657-4A41-A3B7-0161BF086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5913" y="1931193"/>
                <a:ext cx="123825" cy="304800"/>
              </a:xfrm>
              <a:custGeom>
                <a:avLst/>
                <a:gdLst>
                  <a:gd name="T0" fmla="*/ 50 w 78"/>
                  <a:gd name="T1" fmla="*/ 0 h 192"/>
                  <a:gd name="T2" fmla="*/ 62 w 78"/>
                  <a:gd name="T3" fmla="*/ 33 h 192"/>
                  <a:gd name="T4" fmla="*/ 71 w 78"/>
                  <a:gd name="T5" fmla="*/ 63 h 192"/>
                  <a:gd name="T6" fmla="*/ 76 w 78"/>
                  <a:gd name="T7" fmla="*/ 89 h 192"/>
                  <a:gd name="T8" fmla="*/ 78 w 78"/>
                  <a:gd name="T9" fmla="*/ 111 h 192"/>
                  <a:gd name="T10" fmla="*/ 78 w 78"/>
                  <a:gd name="T11" fmla="*/ 129 h 192"/>
                  <a:gd name="T12" fmla="*/ 75 w 78"/>
                  <a:gd name="T13" fmla="*/ 145 h 192"/>
                  <a:gd name="T14" fmla="*/ 70 w 78"/>
                  <a:gd name="T15" fmla="*/ 158 h 192"/>
                  <a:gd name="T16" fmla="*/ 63 w 78"/>
                  <a:gd name="T17" fmla="*/ 167 h 192"/>
                  <a:gd name="T18" fmla="*/ 55 w 78"/>
                  <a:gd name="T19" fmla="*/ 175 h 192"/>
                  <a:gd name="T20" fmla="*/ 47 w 78"/>
                  <a:gd name="T21" fmla="*/ 181 h 192"/>
                  <a:gd name="T22" fmla="*/ 38 w 78"/>
                  <a:gd name="T23" fmla="*/ 186 h 192"/>
                  <a:gd name="T24" fmla="*/ 29 w 78"/>
                  <a:gd name="T25" fmla="*/ 189 h 192"/>
                  <a:gd name="T26" fmla="*/ 21 w 78"/>
                  <a:gd name="T27" fmla="*/ 190 h 192"/>
                  <a:gd name="T28" fmla="*/ 13 w 78"/>
                  <a:gd name="T29" fmla="*/ 191 h 192"/>
                  <a:gd name="T30" fmla="*/ 6 w 78"/>
                  <a:gd name="T31" fmla="*/ 192 h 192"/>
                  <a:gd name="T32" fmla="*/ 0 w 78"/>
                  <a:gd name="T33" fmla="*/ 192 h 192"/>
                  <a:gd name="T34" fmla="*/ 50 w 78"/>
                  <a:gd name="T3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" h="192">
                    <a:moveTo>
                      <a:pt x="50" y="0"/>
                    </a:moveTo>
                    <a:lnTo>
                      <a:pt x="62" y="33"/>
                    </a:lnTo>
                    <a:lnTo>
                      <a:pt x="71" y="63"/>
                    </a:lnTo>
                    <a:lnTo>
                      <a:pt x="76" y="89"/>
                    </a:lnTo>
                    <a:lnTo>
                      <a:pt x="78" y="111"/>
                    </a:lnTo>
                    <a:lnTo>
                      <a:pt x="78" y="129"/>
                    </a:lnTo>
                    <a:lnTo>
                      <a:pt x="75" y="145"/>
                    </a:lnTo>
                    <a:lnTo>
                      <a:pt x="70" y="158"/>
                    </a:lnTo>
                    <a:lnTo>
                      <a:pt x="63" y="167"/>
                    </a:lnTo>
                    <a:lnTo>
                      <a:pt x="55" y="175"/>
                    </a:lnTo>
                    <a:lnTo>
                      <a:pt x="47" y="181"/>
                    </a:lnTo>
                    <a:lnTo>
                      <a:pt x="38" y="186"/>
                    </a:lnTo>
                    <a:lnTo>
                      <a:pt x="29" y="189"/>
                    </a:lnTo>
                    <a:lnTo>
                      <a:pt x="21" y="190"/>
                    </a:lnTo>
                    <a:lnTo>
                      <a:pt x="13" y="191"/>
                    </a:lnTo>
                    <a:lnTo>
                      <a:pt x="6" y="192"/>
                    </a:lnTo>
                    <a:lnTo>
                      <a:pt x="0" y="19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68">
                <a:extLst>
                  <a:ext uri="{FF2B5EF4-FFF2-40B4-BE49-F238E27FC236}">
                    <a16:creationId xmlns:a16="http://schemas.microsoft.com/office/drawing/2014/main" id="{693DA200-9C79-4A9D-BA57-16A766080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2576" y="3699668"/>
                <a:ext cx="211138" cy="130175"/>
              </a:xfrm>
              <a:custGeom>
                <a:avLst/>
                <a:gdLst>
                  <a:gd name="T0" fmla="*/ 92 w 133"/>
                  <a:gd name="T1" fmla="*/ 0 h 82"/>
                  <a:gd name="T2" fmla="*/ 103 w 133"/>
                  <a:gd name="T3" fmla="*/ 2 h 82"/>
                  <a:gd name="T4" fmla="*/ 111 w 133"/>
                  <a:gd name="T5" fmla="*/ 6 h 82"/>
                  <a:gd name="T6" fmla="*/ 118 w 133"/>
                  <a:gd name="T7" fmla="*/ 12 h 82"/>
                  <a:gd name="T8" fmla="*/ 123 w 133"/>
                  <a:gd name="T9" fmla="*/ 18 h 82"/>
                  <a:gd name="T10" fmla="*/ 127 w 133"/>
                  <a:gd name="T11" fmla="*/ 25 h 82"/>
                  <a:gd name="T12" fmla="*/ 130 w 133"/>
                  <a:gd name="T13" fmla="*/ 30 h 82"/>
                  <a:gd name="T14" fmla="*/ 131 w 133"/>
                  <a:gd name="T15" fmla="*/ 36 h 82"/>
                  <a:gd name="T16" fmla="*/ 133 w 133"/>
                  <a:gd name="T17" fmla="*/ 40 h 82"/>
                  <a:gd name="T18" fmla="*/ 133 w 133"/>
                  <a:gd name="T19" fmla="*/ 41 h 82"/>
                  <a:gd name="T20" fmla="*/ 122 w 133"/>
                  <a:gd name="T21" fmla="*/ 59 h 82"/>
                  <a:gd name="T22" fmla="*/ 112 w 133"/>
                  <a:gd name="T23" fmla="*/ 72 h 82"/>
                  <a:gd name="T24" fmla="*/ 99 w 133"/>
                  <a:gd name="T25" fmla="*/ 79 h 82"/>
                  <a:gd name="T26" fmla="*/ 85 w 133"/>
                  <a:gd name="T27" fmla="*/ 82 h 82"/>
                  <a:gd name="T28" fmla="*/ 71 w 133"/>
                  <a:gd name="T29" fmla="*/ 82 h 82"/>
                  <a:gd name="T30" fmla="*/ 59 w 133"/>
                  <a:gd name="T31" fmla="*/ 79 h 82"/>
                  <a:gd name="T32" fmla="*/ 45 w 133"/>
                  <a:gd name="T33" fmla="*/ 73 h 82"/>
                  <a:gd name="T34" fmla="*/ 33 w 133"/>
                  <a:gd name="T35" fmla="*/ 66 h 82"/>
                  <a:gd name="T36" fmla="*/ 22 w 133"/>
                  <a:gd name="T37" fmla="*/ 59 h 82"/>
                  <a:gd name="T38" fmla="*/ 12 w 133"/>
                  <a:gd name="T39" fmla="*/ 52 h 82"/>
                  <a:gd name="T40" fmla="*/ 6 w 133"/>
                  <a:gd name="T41" fmla="*/ 47 h 82"/>
                  <a:gd name="T42" fmla="*/ 1 w 133"/>
                  <a:gd name="T43" fmla="*/ 42 h 82"/>
                  <a:gd name="T44" fmla="*/ 0 w 133"/>
                  <a:gd name="T45" fmla="*/ 41 h 82"/>
                  <a:gd name="T46" fmla="*/ 24 w 133"/>
                  <a:gd name="T47" fmla="*/ 24 h 82"/>
                  <a:gd name="T48" fmla="*/ 45 w 133"/>
                  <a:gd name="T49" fmla="*/ 12 h 82"/>
                  <a:gd name="T50" fmla="*/ 63 w 133"/>
                  <a:gd name="T51" fmla="*/ 4 h 82"/>
                  <a:gd name="T52" fmla="*/ 78 w 133"/>
                  <a:gd name="T53" fmla="*/ 0 h 82"/>
                  <a:gd name="T54" fmla="*/ 92 w 133"/>
                  <a:gd name="T55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3" h="82">
                    <a:moveTo>
                      <a:pt x="92" y="0"/>
                    </a:moveTo>
                    <a:lnTo>
                      <a:pt x="103" y="2"/>
                    </a:lnTo>
                    <a:lnTo>
                      <a:pt x="111" y="6"/>
                    </a:lnTo>
                    <a:lnTo>
                      <a:pt x="118" y="12"/>
                    </a:lnTo>
                    <a:lnTo>
                      <a:pt x="123" y="18"/>
                    </a:lnTo>
                    <a:lnTo>
                      <a:pt x="127" y="25"/>
                    </a:lnTo>
                    <a:lnTo>
                      <a:pt x="130" y="30"/>
                    </a:lnTo>
                    <a:lnTo>
                      <a:pt x="131" y="36"/>
                    </a:lnTo>
                    <a:lnTo>
                      <a:pt x="133" y="40"/>
                    </a:lnTo>
                    <a:lnTo>
                      <a:pt x="133" y="41"/>
                    </a:lnTo>
                    <a:lnTo>
                      <a:pt x="122" y="59"/>
                    </a:lnTo>
                    <a:lnTo>
                      <a:pt x="112" y="72"/>
                    </a:lnTo>
                    <a:lnTo>
                      <a:pt x="99" y="79"/>
                    </a:lnTo>
                    <a:lnTo>
                      <a:pt x="85" y="82"/>
                    </a:lnTo>
                    <a:lnTo>
                      <a:pt x="71" y="82"/>
                    </a:lnTo>
                    <a:lnTo>
                      <a:pt x="59" y="79"/>
                    </a:lnTo>
                    <a:lnTo>
                      <a:pt x="45" y="73"/>
                    </a:lnTo>
                    <a:lnTo>
                      <a:pt x="33" y="66"/>
                    </a:lnTo>
                    <a:lnTo>
                      <a:pt x="22" y="59"/>
                    </a:lnTo>
                    <a:lnTo>
                      <a:pt x="12" y="52"/>
                    </a:lnTo>
                    <a:lnTo>
                      <a:pt x="6" y="47"/>
                    </a:lnTo>
                    <a:lnTo>
                      <a:pt x="1" y="4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45" y="12"/>
                    </a:lnTo>
                    <a:lnTo>
                      <a:pt x="63" y="4"/>
                    </a:lnTo>
                    <a:lnTo>
                      <a:pt x="78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Freeform 69">
                <a:extLst>
                  <a:ext uri="{FF2B5EF4-FFF2-40B4-BE49-F238E27FC236}">
                    <a16:creationId xmlns:a16="http://schemas.microsoft.com/office/drawing/2014/main" id="{CF38635C-E79E-4A9F-870B-1EC28A269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4163" y="3698081"/>
                <a:ext cx="206375" cy="65088"/>
              </a:xfrm>
              <a:custGeom>
                <a:avLst/>
                <a:gdLst>
                  <a:gd name="T0" fmla="*/ 89 w 130"/>
                  <a:gd name="T1" fmla="*/ 0 h 41"/>
                  <a:gd name="T2" fmla="*/ 99 w 130"/>
                  <a:gd name="T3" fmla="*/ 1 h 41"/>
                  <a:gd name="T4" fmla="*/ 107 w 130"/>
                  <a:gd name="T5" fmla="*/ 6 h 41"/>
                  <a:gd name="T6" fmla="*/ 114 w 130"/>
                  <a:gd name="T7" fmla="*/ 11 h 41"/>
                  <a:gd name="T8" fmla="*/ 120 w 130"/>
                  <a:gd name="T9" fmla="*/ 16 h 41"/>
                  <a:gd name="T10" fmla="*/ 123 w 130"/>
                  <a:gd name="T11" fmla="*/ 23 h 41"/>
                  <a:gd name="T12" fmla="*/ 127 w 130"/>
                  <a:gd name="T13" fmla="*/ 29 h 41"/>
                  <a:gd name="T14" fmla="*/ 129 w 130"/>
                  <a:gd name="T15" fmla="*/ 35 h 41"/>
                  <a:gd name="T16" fmla="*/ 130 w 130"/>
                  <a:gd name="T17" fmla="*/ 40 h 41"/>
                  <a:gd name="T18" fmla="*/ 0 w 130"/>
                  <a:gd name="T19" fmla="*/ 41 h 41"/>
                  <a:gd name="T20" fmla="*/ 23 w 130"/>
                  <a:gd name="T21" fmla="*/ 25 h 41"/>
                  <a:gd name="T22" fmla="*/ 44 w 130"/>
                  <a:gd name="T23" fmla="*/ 12 h 41"/>
                  <a:gd name="T24" fmla="*/ 61 w 130"/>
                  <a:gd name="T25" fmla="*/ 5 h 41"/>
                  <a:gd name="T26" fmla="*/ 76 w 130"/>
                  <a:gd name="T27" fmla="*/ 1 h 41"/>
                  <a:gd name="T28" fmla="*/ 89 w 130"/>
                  <a:gd name="T2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0" h="41">
                    <a:moveTo>
                      <a:pt x="89" y="0"/>
                    </a:moveTo>
                    <a:lnTo>
                      <a:pt x="99" y="1"/>
                    </a:lnTo>
                    <a:lnTo>
                      <a:pt x="107" y="6"/>
                    </a:lnTo>
                    <a:lnTo>
                      <a:pt x="114" y="11"/>
                    </a:lnTo>
                    <a:lnTo>
                      <a:pt x="120" y="16"/>
                    </a:lnTo>
                    <a:lnTo>
                      <a:pt x="123" y="23"/>
                    </a:lnTo>
                    <a:lnTo>
                      <a:pt x="127" y="29"/>
                    </a:lnTo>
                    <a:lnTo>
                      <a:pt x="129" y="35"/>
                    </a:lnTo>
                    <a:lnTo>
                      <a:pt x="130" y="40"/>
                    </a:lnTo>
                    <a:lnTo>
                      <a:pt x="0" y="41"/>
                    </a:lnTo>
                    <a:lnTo>
                      <a:pt x="23" y="25"/>
                    </a:lnTo>
                    <a:lnTo>
                      <a:pt x="44" y="12"/>
                    </a:lnTo>
                    <a:lnTo>
                      <a:pt x="61" y="5"/>
                    </a:lnTo>
                    <a:lnTo>
                      <a:pt x="76" y="1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8" name="Freeform 70">
                <a:extLst>
                  <a:ext uri="{FF2B5EF4-FFF2-40B4-BE49-F238E27FC236}">
                    <a16:creationId xmlns:a16="http://schemas.microsoft.com/office/drawing/2014/main" id="{5E93C990-30AA-4FA0-8679-C11810F81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1" y="3029743"/>
                <a:ext cx="203200" cy="131763"/>
              </a:xfrm>
              <a:custGeom>
                <a:avLst/>
                <a:gdLst>
                  <a:gd name="T0" fmla="*/ 46 w 128"/>
                  <a:gd name="T1" fmla="*/ 0 h 83"/>
                  <a:gd name="T2" fmla="*/ 61 w 128"/>
                  <a:gd name="T3" fmla="*/ 2 h 83"/>
                  <a:gd name="T4" fmla="*/ 75 w 128"/>
                  <a:gd name="T5" fmla="*/ 8 h 83"/>
                  <a:gd name="T6" fmla="*/ 87 w 128"/>
                  <a:gd name="T7" fmla="*/ 16 h 83"/>
                  <a:gd name="T8" fmla="*/ 98 w 128"/>
                  <a:gd name="T9" fmla="*/ 27 h 83"/>
                  <a:gd name="T10" fmla="*/ 108 w 128"/>
                  <a:gd name="T11" fmla="*/ 37 h 83"/>
                  <a:gd name="T12" fmla="*/ 116 w 128"/>
                  <a:gd name="T13" fmla="*/ 47 h 83"/>
                  <a:gd name="T14" fmla="*/ 122 w 128"/>
                  <a:gd name="T15" fmla="*/ 57 h 83"/>
                  <a:gd name="T16" fmla="*/ 127 w 128"/>
                  <a:gd name="T17" fmla="*/ 62 h 83"/>
                  <a:gd name="T18" fmla="*/ 128 w 128"/>
                  <a:gd name="T19" fmla="*/ 65 h 83"/>
                  <a:gd name="T20" fmla="*/ 100 w 128"/>
                  <a:gd name="T21" fmla="*/ 75 h 83"/>
                  <a:gd name="T22" fmla="*/ 76 w 128"/>
                  <a:gd name="T23" fmla="*/ 81 h 83"/>
                  <a:gd name="T24" fmla="*/ 57 w 128"/>
                  <a:gd name="T25" fmla="*/ 83 h 83"/>
                  <a:gd name="T26" fmla="*/ 41 w 128"/>
                  <a:gd name="T27" fmla="*/ 82 h 83"/>
                  <a:gd name="T28" fmla="*/ 29 w 128"/>
                  <a:gd name="T29" fmla="*/ 80 h 83"/>
                  <a:gd name="T30" fmla="*/ 18 w 128"/>
                  <a:gd name="T31" fmla="*/ 74 h 83"/>
                  <a:gd name="T32" fmla="*/ 11 w 128"/>
                  <a:gd name="T33" fmla="*/ 68 h 83"/>
                  <a:gd name="T34" fmla="*/ 5 w 128"/>
                  <a:gd name="T35" fmla="*/ 61 h 83"/>
                  <a:gd name="T36" fmla="*/ 2 w 128"/>
                  <a:gd name="T37" fmla="*/ 53 h 83"/>
                  <a:gd name="T38" fmla="*/ 1 w 128"/>
                  <a:gd name="T39" fmla="*/ 46 h 83"/>
                  <a:gd name="T40" fmla="*/ 0 w 128"/>
                  <a:gd name="T41" fmla="*/ 39 h 83"/>
                  <a:gd name="T42" fmla="*/ 0 w 128"/>
                  <a:gd name="T43" fmla="*/ 35 h 83"/>
                  <a:gd name="T44" fmla="*/ 0 w 128"/>
                  <a:gd name="T45" fmla="*/ 31 h 83"/>
                  <a:gd name="T46" fmla="*/ 0 w 128"/>
                  <a:gd name="T47" fmla="*/ 29 h 83"/>
                  <a:gd name="T48" fmla="*/ 15 w 128"/>
                  <a:gd name="T49" fmla="*/ 13 h 83"/>
                  <a:gd name="T50" fmla="*/ 31 w 128"/>
                  <a:gd name="T51" fmla="*/ 4 h 83"/>
                  <a:gd name="T52" fmla="*/ 46 w 128"/>
                  <a:gd name="T5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8" h="83">
                    <a:moveTo>
                      <a:pt x="46" y="0"/>
                    </a:moveTo>
                    <a:lnTo>
                      <a:pt x="61" y="2"/>
                    </a:lnTo>
                    <a:lnTo>
                      <a:pt x="75" y="8"/>
                    </a:lnTo>
                    <a:lnTo>
                      <a:pt x="87" y="16"/>
                    </a:lnTo>
                    <a:lnTo>
                      <a:pt x="98" y="27"/>
                    </a:lnTo>
                    <a:lnTo>
                      <a:pt x="108" y="37"/>
                    </a:lnTo>
                    <a:lnTo>
                      <a:pt x="116" y="47"/>
                    </a:lnTo>
                    <a:lnTo>
                      <a:pt x="122" y="57"/>
                    </a:lnTo>
                    <a:lnTo>
                      <a:pt x="127" y="62"/>
                    </a:lnTo>
                    <a:lnTo>
                      <a:pt x="128" y="65"/>
                    </a:lnTo>
                    <a:lnTo>
                      <a:pt x="100" y="75"/>
                    </a:lnTo>
                    <a:lnTo>
                      <a:pt x="76" y="81"/>
                    </a:lnTo>
                    <a:lnTo>
                      <a:pt x="57" y="83"/>
                    </a:lnTo>
                    <a:lnTo>
                      <a:pt x="41" y="82"/>
                    </a:lnTo>
                    <a:lnTo>
                      <a:pt x="29" y="80"/>
                    </a:lnTo>
                    <a:lnTo>
                      <a:pt x="18" y="74"/>
                    </a:lnTo>
                    <a:lnTo>
                      <a:pt x="11" y="68"/>
                    </a:lnTo>
                    <a:lnTo>
                      <a:pt x="5" y="61"/>
                    </a:lnTo>
                    <a:lnTo>
                      <a:pt x="2" y="53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0" y="35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15" y="13"/>
                    </a:lnTo>
                    <a:lnTo>
                      <a:pt x="31" y="4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9" name="Freeform 71">
                <a:extLst>
                  <a:ext uri="{FF2B5EF4-FFF2-40B4-BE49-F238E27FC236}">
                    <a16:creationId xmlns:a16="http://schemas.microsoft.com/office/drawing/2014/main" id="{6A7AEEC5-F1C6-40AA-B158-A9576E96F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1" y="3080543"/>
                <a:ext cx="201613" cy="80963"/>
              </a:xfrm>
              <a:custGeom>
                <a:avLst/>
                <a:gdLst>
                  <a:gd name="T0" fmla="*/ 0 w 127"/>
                  <a:gd name="T1" fmla="*/ 0 h 51"/>
                  <a:gd name="T2" fmla="*/ 127 w 127"/>
                  <a:gd name="T3" fmla="*/ 33 h 51"/>
                  <a:gd name="T4" fmla="*/ 99 w 127"/>
                  <a:gd name="T5" fmla="*/ 43 h 51"/>
                  <a:gd name="T6" fmla="*/ 76 w 127"/>
                  <a:gd name="T7" fmla="*/ 49 h 51"/>
                  <a:gd name="T8" fmla="*/ 57 w 127"/>
                  <a:gd name="T9" fmla="*/ 51 h 51"/>
                  <a:gd name="T10" fmla="*/ 42 w 127"/>
                  <a:gd name="T11" fmla="*/ 51 h 51"/>
                  <a:gd name="T12" fmla="*/ 30 w 127"/>
                  <a:gd name="T13" fmla="*/ 49 h 51"/>
                  <a:gd name="T14" fmla="*/ 20 w 127"/>
                  <a:gd name="T15" fmla="*/ 44 h 51"/>
                  <a:gd name="T16" fmla="*/ 14 w 127"/>
                  <a:gd name="T17" fmla="*/ 39 h 51"/>
                  <a:gd name="T18" fmla="*/ 8 w 127"/>
                  <a:gd name="T19" fmla="*/ 32 h 51"/>
                  <a:gd name="T20" fmla="*/ 4 w 127"/>
                  <a:gd name="T21" fmla="*/ 25 h 51"/>
                  <a:gd name="T22" fmla="*/ 2 w 127"/>
                  <a:gd name="T23" fmla="*/ 17 h 51"/>
                  <a:gd name="T24" fmla="*/ 1 w 127"/>
                  <a:gd name="T25" fmla="*/ 11 h 51"/>
                  <a:gd name="T26" fmla="*/ 1 w 127"/>
                  <a:gd name="T27" fmla="*/ 4 h 51"/>
                  <a:gd name="T28" fmla="*/ 0 w 127"/>
                  <a:gd name="T2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51">
                    <a:moveTo>
                      <a:pt x="0" y="0"/>
                    </a:moveTo>
                    <a:lnTo>
                      <a:pt x="127" y="33"/>
                    </a:lnTo>
                    <a:lnTo>
                      <a:pt x="99" y="43"/>
                    </a:lnTo>
                    <a:lnTo>
                      <a:pt x="76" y="49"/>
                    </a:lnTo>
                    <a:lnTo>
                      <a:pt x="57" y="51"/>
                    </a:lnTo>
                    <a:lnTo>
                      <a:pt x="42" y="51"/>
                    </a:lnTo>
                    <a:lnTo>
                      <a:pt x="30" y="49"/>
                    </a:lnTo>
                    <a:lnTo>
                      <a:pt x="20" y="44"/>
                    </a:lnTo>
                    <a:lnTo>
                      <a:pt x="14" y="39"/>
                    </a:lnTo>
                    <a:lnTo>
                      <a:pt x="8" y="32"/>
                    </a:lnTo>
                    <a:lnTo>
                      <a:pt x="4" y="25"/>
                    </a:lnTo>
                    <a:lnTo>
                      <a:pt x="2" y="17"/>
                    </a:lnTo>
                    <a:lnTo>
                      <a:pt x="1" y="11"/>
                    </a:lnTo>
                    <a:lnTo>
                      <a:pt x="1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0" name="Freeform 72">
                <a:extLst>
                  <a:ext uri="{FF2B5EF4-FFF2-40B4-BE49-F238E27FC236}">
                    <a16:creationId xmlns:a16="http://schemas.microsoft.com/office/drawing/2014/main" id="{23288019-AA25-48A7-B88C-AF6D5E8C0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8613" y="2307431"/>
                <a:ext cx="330200" cy="319088"/>
              </a:xfrm>
              <a:custGeom>
                <a:avLst/>
                <a:gdLst>
                  <a:gd name="T0" fmla="*/ 208 w 208"/>
                  <a:gd name="T1" fmla="*/ 0 h 201"/>
                  <a:gd name="T2" fmla="*/ 201 w 208"/>
                  <a:gd name="T3" fmla="*/ 42 h 201"/>
                  <a:gd name="T4" fmla="*/ 192 w 208"/>
                  <a:gd name="T5" fmla="*/ 77 h 201"/>
                  <a:gd name="T6" fmla="*/ 180 w 208"/>
                  <a:gd name="T7" fmla="*/ 107 h 201"/>
                  <a:gd name="T8" fmla="*/ 167 w 208"/>
                  <a:gd name="T9" fmla="*/ 131 h 201"/>
                  <a:gd name="T10" fmla="*/ 152 w 208"/>
                  <a:gd name="T11" fmla="*/ 150 h 201"/>
                  <a:gd name="T12" fmla="*/ 137 w 208"/>
                  <a:gd name="T13" fmla="*/ 167 h 201"/>
                  <a:gd name="T14" fmla="*/ 121 w 208"/>
                  <a:gd name="T15" fmla="*/ 179 h 201"/>
                  <a:gd name="T16" fmla="*/ 105 w 208"/>
                  <a:gd name="T17" fmla="*/ 189 h 201"/>
                  <a:gd name="T18" fmla="*/ 90 w 208"/>
                  <a:gd name="T19" fmla="*/ 195 h 201"/>
                  <a:gd name="T20" fmla="*/ 74 w 208"/>
                  <a:gd name="T21" fmla="*/ 199 h 201"/>
                  <a:gd name="T22" fmla="*/ 60 w 208"/>
                  <a:gd name="T23" fmla="*/ 201 h 201"/>
                  <a:gd name="T24" fmla="*/ 46 w 208"/>
                  <a:gd name="T25" fmla="*/ 201 h 201"/>
                  <a:gd name="T26" fmla="*/ 35 w 208"/>
                  <a:gd name="T27" fmla="*/ 201 h 201"/>
                  <a:gd name="T28" fmla="*/ 24 w 208"/>
                  <a:gd name="T29" fmla="*/ 200 h 201"/>
                  <a:gd name="T30" fmla="*/ 17 w 208"/>
                  <a:gd name="T31" fmla="*/ 199 h 201"/>
                  <a:gd name="T32" fmla="*/ 13 w 208"/>
                  <a:gd name="T33" fmla="*/ 198 h 201"/>
                  <a:gd name="T34" fmla="*/ 10 w 208"/>
                  <a:gd name="T35" fmla="*/ 197 h 201"/>
                  <a:gd name="T36" fmla="*/ 2 w 208"/>
                  <a:gd name="T37" fmla="*/ 172 h 201"/>
                  <a:gd name="T38" fmla="*/ 0 w 208"/>
                  <a:gd name="T39" fmla="*/ 149 h 201"/>
                  <a:gd name="T40" fmla="*/ 1 w 208"/>
                  <a:gd name="T41" fmla="*/ 129 h 201"/>
                  <a:gd name="T42" fmla="*/ 8 w 208"/>
                  <a:gd name="T43" fmla="*/ 110 h 201"/>
                  <a:gd name="T44" fmla="*/ 18 w 208"/>
                  <a:gd name="T45" fmla="*/ 93 h 201"/>
                  <a:gd name="T46" fmla="*/ 31 w 208"/>
                  <a:gd name="T47" fmla="*/ 77 h 201"/>
                  <a:gd name="T48" fmla="*/ 47 w 208"/>
                  <a:gd name="T49" fmla="*/ 64 h 201"/>
                  <a:gd name="T50" fmla="*/ 65 w 208"/>
                  <a:gd name="T51" fmla="*/ 51 h 201"/>
                  <a:gd name="T52" fmla="*/ 83 w 208"/>
                  <a:gd name="T53" fmla="*/ 41 h 201"/>
                  <a:gd name="T54" fmla="*/ 103 w 208"/>
                  <a:gd name="T55" fmla="*/ 32 h 201"/>
                  <a:gd name="T56" fmla="*/ 122 w 208"/>
                  <a:gd name="T57" fmla="*/ 24 h 201"/>
                  <a:gd name="T58" fmla="*/ 141 w 208"/>
                  <a:gd name="T59" fmla="*/ 17 h 201"/>
                  <a:gd name="T60" fmla="*/ 158 w 208"/>
                  <a:gd name="T61" fmla="*/ 12 h 201"/>
                  <a:gd name="T62" fmla="*/ 174 w 208"/>
                  <a:gd name="T63" fmla="*/ 7 h 201"/>
                  <a:gd name="T64" fmla="*/ 188 w 208"/>
                  <a:gd name="T65" fmla="*/ 4 h 201"/>
                  <a:gd name="T66" fmla="*/ 199 w 208"/>
                  <a:gd name="T67" fmla="*/ 3 h 201"/>
                  <a:gd name="T68" fmla="*/ 206 w 208"/>
                  <a:gd name="T69" fmla="*/ 0 h 201"/>
                  <a:gd name="T70" fmla="*/ 208 w 208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8" h="201">
                    <a:moveTo>
                      <a:pt x="208" y="0"/>
                    </a:moveTo>
                    <a:lnTo>
                      <a:pt x="201" y="42"/>
                    </a:lnTo>
                    <a:lnTo>
                      <a:pt x="192" y="77"/>
                    </a:lnTo>
                    <a:lnTo>
                      <a:pt x="180" y="107"/>
                    </a:lnTo>
                    <a:lnTo>
                      <a:pt x="167" y="131"/>
                    </a:lnTo>
                    <a:lnTo>
                      <a:pt x="152" y="150"/>
                    </a:lnTo>
                    <a:lnTo>
                      <a:pt x="137" y="167"/>
                    </a:lnTo>
                    <a:lnTo>
                      <a:pt x="121" y="179"/>
                    </a:lnTo>
                    <a:lnTo>
                      <a:pt x="105" y="189"/>
                    </a:lnTo>
                    <a:lnTo>
                      <a:pt x="90" y="195"/>
                    </a:lnTo>
                    <a:lnTo>
                      <a:pt x="74" y="199"/>
                    </a:lnTo>
                    <a:lnTo>
                      <a:pt x="60" y="201"/>
                    </a:lnTo>
                    <a:lnTo>
                      <a:pt x="46" y="201"/>
                    </a:lnTo>
                    <a:lnTo>
                      <a:pt x="35" y="201"/>
                    </a:lnTo>
                    <a:lnTo>
                      <a:pt x="24" y="200"/>
                    </a:lnTo>
                    <a:lnTo>
                      <a:pt x="17" y="199"/>
                    </a:lnTo>
                    <a:lnTo>
                      <a:pt x="13" y="198"/>
                    </a:lnTo>
                    <a:lnTo>
                      <a:pt x="10" y="197"/>
                    </a:lnTo>
                    <a:lnTo>
                      <a:pt x="2" y="172"/>
                    </a:lnTo>
                    <a:lnTo>
                      <a:pt x="0" y="149"/>
                    </a:lnTo>
                    <a:lnTo>
                      <a:pt x="1" y="129"/>
                    </a:lnTo>
                    <a:lnTo>
                      <a:pt x="8" y="110"/>
                    </a:lnTo>
                    <a:lnTo>
                      <a:pt x="18" y="93"/>
                    </a:lnTo>
                    <a:lnTo>
                      <a:pt x="31" y="77"/>
                    </a:lnTo>
                    <a:lnTo>
                      <a:pt x="47" y="64"/>
                    </a:lnTo>
                    <a:lnTo>
                      <a:pt x="65" y="51"/>
                    </a:lnTo>
                    <a:lnTo>
                      <a:pt x="83" y="41"/>
                    </a:lnTo>
                    <a:lnTo>
                      <a:pt x="103" y="32"/>
                    </a:lnTo>
                    <a:lnTo>
                      <a:pt x="122" y="24"/>
                    </a:lnTo>
                    <a:lnTo>
                      <a:pt x="141" y="17"/>
                    </a:lnTo>
                    <a:lnTo>
                      <a:pt x="158" y="12"/>
                    </a:lnTo>
                    <a:lnTo>
                      <a:pt x="174" y="7"/>
                    </a:lnTo>
                    <a:lnTo>
                      <a:pt x="188" y="4"/>
                    </a:lnTo>
                    <a:lnTo>
                      <a:pt x="199" y="3"/>
                    </a:lnTo>
                    <a:lnTo>
                      <a:pt x="206" y="0"/>
                    </a:lnTo>
                    <a:lnTo>
                      <a:pt x="2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1" name="Freeform 73">
                <a:extLst>
                  <a:ext uri="{FF2B5EF4-FFF2-40B4-BE49-F238E27FC236}">
                    <a16:creationId xmlns:a16="http://schemas.microsoft.com/office/drawing/2014/main" id="{C2085A3B-4854-4C34-A299-DF1B4C4A1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2426" y="2313781"/>
                <a:ext cx="304800" cy="317500"/>
              </a:xfrm>
              <a:custGeom>
                <a:avLst/>
                <a:gdLst>
                  <a:gd name="T0" fmla="*/ 192 w 192"/>
                  <a:gd name="T1" fmla="*/ 0 h 200"/>
                  <a:gd name="T2" fmla="*/ 185 w 192"/>
                  <a:gd name="T3" fmla="*/ 39 h 200"/>
                  <a:gd name="T4" fmla="*/ 177 w 192"/>
                  <a:gd name="T5" fmla="*/ 73 h 200"/>
                  <a:gd name="T6" fmla="*/ 165 w 192"/>
                  <a:gd name="T7" fmla="*/ 101 h 200"/>
                  <a:gd name="T8" fmla="*/ 154 w 192"/>
                  <a:gd name="T9" fmla="*/ 126 h 200"/>
                  <a:gd name="T10" fmla="*/ 140 w 192"/>
                  <a:gd name="T11" fmla="*/ 146 h 200"/>
                  <a:gd name="T12" fmla="*/ 125 w 192"/>
                  <a:gd name="T13" fmla="*/ 163 h 200"/>
                  <a:gd name="T14" fmla="*/ 110 w 192"/>
                  <a:gd name="T15" fmla="*/ 175 h 200"/>
                  <a:gd name="T16" fmla="*/ 95 w 192"/>
                  <a:gd name="T17" fmla="*/ 185 h 200"/>
                  <a:gd name="T18" fmla="*/ 79 w 192"/>
                  <a:gd name="T19" fmla="*/ 191 h 200"/>
                  <a:gd name="T20" fmla="*/ 63 w 192"/>
                  <a:gd name="T21" fmla="*/ 196 h 200"/>
                  <a:gd name="T22" fmla="*/ 50 w 192"/>
                  <a:gd name="T23" fmla="*/ 198 h 200"/>
                  <a:gd name="T24" fmla="*/ 36 w 192"/>
                  <a:gd name="T25" fmla="*/ 200 h 200"/>
                  <a:gd name="T26" fmla="*/ 24 w 192"/>
                  <a:gd name="T27" fmla="*/ 200 h 200"/>
                  <a:gd name="T28" fmla="*/ 14 w 192"/>
                  <a:gd name="T29" fmla="*/ 198 h 200"/>
                  <a:gd name="T30" fmla="*/ 6 w 192"/>
                  <a:gd name="T31" fmla="*/ 196 h 200"/>
                  <a:gd name="T32" fmla="*/ 0 w 192"/>
                  <a:gd name="T33" fmla="*/ 195 h 200"/>
                  <a:gd name="T34" fmla="*/ 192 w 192"/>
                  <a:gd name="T35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200">
                    <a:moveTo>
                      <a:pt x="192" y="0"/>
                    </a:moveTo>
                    <a:lnTo>
                      <a:pt x="185" y="39"/>
                    </a:lnTo>
                    <a:lnTo>
                      <a:pt x="177" y="73"/>
                    </a:lnTo>
                    <a:lnTo>
                      <a:pt x="165" y="101"/>
                    </a:lnTo>
                    <a:lnTo>
                      <a:pt x="154" y="126"/>
                    </a:lnTo>
                    <a:lnTo>
                      <a:pt x="140" y="146"/>
                    </a:lnTo>
                    <a:lnTo>
                      <a:pt x="125" y="163"/>
                    </a:lnTo>
                    <a:lnTo>
                      <a:pt x="110" y="175"/>
                    </a:lnTo>
                    <a:lnTo>
                      <a:pt x="95" y="185"/>
                    </a:lnTo>
                    <a:lnTo>
                      <a:pt x="79" y="191"/>
                    </a:lnTo>
                    <a:lnTo>
                      <a:pt x="63" y="196"/>
                    </a:lnTo>
                    <a:lnTo>
                      <a:pt x="50" y="198"/>
                    </a:lnTo>
                    <a:lnTo>
                      <a:pt x="36" y="200"/>
                    </a:lnTo>
                    <a:lnTo>
                      <a:pt x="24" y="200"/>
                    </a:lnTo>
                    <a:lnTo>
                      <a:pt x="14" y="198"/>
                    </a:lnTo>
                    <a:lnTo>
                      <a:pt x="6" y="196"/>
                    </a:lnTo>
                    <a:lnTo>
                      <a:pt x="0" y="195"/>
                    </a:lnTo>
                    <a:lnTo>
                      <a:pt x="1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2" name="Freeform 74">
                <a:extLst>
                  <a:ext uri="{FF2B5EF4-FFF2-40B4-BE49-F238E27FC236}">
                    <a16:creationId xmlns:a16="http://schemas.microsoft.com/office/drawing/2014/main" id="{2A2A57B7-556A-4E4A-A08C-31D9B01AA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3913" y="3779043"/>
                <a:ext cx="225425" cy="438150"/>
              </a:xfrm>
              <a:custGeom>
                <a:avLst/>
                <a:gdLst>
                  <a:gd name="T0" fmla="*/ 91 w 142"/>
                  <a:gd name="T1" fmla="*/ 0 h 276"/>
                  <a:gd name="T2" fmla="*/ 111 w 142"/>
                  <a:gd name="T3" fmla="*/ 35 h 276"/>
                  <a:gd name="T4" fmla="*/ 125 w 142"/>
                  <a:gd name="T5" fmla="*/ 66 h 276"/>
                  <a:gd name="T6" fmla="*/ 134 w 142"/>
                  <a:gd name="T7" fmla="*/ 95 h 276"/>
                  <a:gd name="T8" fmla="*/ 140 w 142"/>
                  <a:gd name="T9" fmla="*/ 121 h 276"/>
                  <a:gd name="T10" fmla="*/ 142 w 142"/>
                  <a:gd name="T11" fmla="*/ 145 h 276"/>
                  <a:gd name="T12" fmla="*/ 141 w 142"/>
                  <a:gd name="T13" fmla="*/ 166 h 276"/>
                  <a:gd name="T14" fmla="*/ 137 w 142"/>
                  <a:gd name="T15" fmla="*/ 186 h 276"/>
                  <a:gd name="T16" fmla="*/ 130 w 142"/>
                  <a:gd name="T17" fmla="*/ 203 h 276"/>
                  <a:gd name="T18" fmla="*/ 123 w 142"/>
                  <a:gd name="T19" fmla="*/ 218 h 276"/>
                  <a:gd name="T20" fmla="*/ 115 w 142"/>
                  <a:gd name="T21" fmla="*/ 231 h 276"/>
                  <a:gd name="T22" fmla="*/ 105 w 142"/>
                  <a:gd name="T23" fmla="*/ 242 h 276"/>
                  <a:gd name="T24" fmla="*/ 96 w 142"/>
                  <a:gd name="T25" fmla="*/ 252 h 276"/>
                  <a:gd name="T26" fmla="*/ 86 w 142"/>
                  <a:gd name="T27" fmla="*/ 260 h 276"/>
                  <a:gd name="T28" fmla="*/ 77 w 142"/>
                  <a:gd name="T29" fmla="*/ 265 h 276"/>
                  <a:gd name="T30" fmla="*/ 70 w 142"/>
                  <a:gd name="T31" fmla="*/ 270 h 276"/>
                  <a:gd name="T32" fmla="*/ 63 w 142"/>
                  <a:gd name="T33" fmla="*/ 274 h 276"/>
                  <a:gd name="T34" fmla="*/ 60 w 142"/>
                  <a:gd name="T35" fmla="*/ 275 h 276"/>
                  <a:gd name="T36" fmla="*/ 59 w 142"/>
                  <a:gd name="T37" fmla="*/ 276 h 276"/>
                  <a:gd name="T38" fmla="*/ 37 w 142"/>
                  <a:gd name="T39" fmla="*/ 261 h 276"/>
                  <a:gd name="T40" fmla="*/ 19 w 142"/>
                  <a:gd name="T41" fmla="*/ 246 h 276"/>
                  <a:gd name="T42" fmla="*/ 9 w 142"/>
                  <a:gd name="T43" fmla="*/ 227 h 276"/>
                  <a:gd name="T44" fmla="*/ 2 w 142"/>
                  <a:gd name="T45" fmla="*/ 209 h 276"/>
                  <a:gd name="T46" fmla="*/ 0 w 142"/>
                  <a:gd name="T47" fmla="*/ 189 h 276"/>
                  <a:gd name="T48" fmla="*/ 0 w 142"/>
                  <a:gd name="T49" fmla="*/ 169 h 276"/>
                  <a:gd name="T50" fmla="*/ 4 w 142"/>
                  <a:gd name="T51" fmla="*/ 149 h 276"/>
                  <a:gd name="T52" fmla="*/ 10 w 142"/>
                  <a:gd name="T53" fmla="*/ 128 h 276"/>
                  <a:gd name="T54" fmla="*/ 18 w 142"/>
                  <a:gd name="T55" fmla="*/ 109 h 276"/>
                  <a:gd name="T56" fmla="*/ 28 w 142"/>
                  <a:gd name="T57" fmla="*/ 89 h 276"/>
                  <a:gd name="T58" fmla="*/ 38 w 142"/>
                  <a:gd name="T59" fmla="*/ 70 h 276"/>
                  <a:gd name="T60" fmla="*/ 49 w 142"/>
                  <a:gd name="T61" fmla="*/ 54 h 276"/>
                  <a:gd name="T62" fmla="*/ 60 w 142"/>
                  <a:gd name="T63" fmla="*/ 38 h 276"/>
                  <a:gd name="T64" fmla="*/ 70 w 142"/>
                  <a:gd name="T65" fmla="*/ 25 h 276"/>
                  <a:gd name="T66" fmla="*/ 78 w 142"/>
                  <a:gd name="T67" fmla="*/ 15 h 276"/>
                  <a:gd name="T68" fmla="*/ 85 w 142"/>
                  <a:gd name="T69" fmla="*/ 7 h 276"/>
                  <a:gd name="T70" fmla="*/ 90 w 142"/>
                  <a:gd name="T71" fmla="*/ 1 h 276"/>
                  <a:gd name="T72" fmla="*/ 91 w 142"/>
                  <a:gd name="T73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2" h="276">
                    <a:moveTo>
                      <a:pt x="91" y="0"/>
                    </a:moveTo>
                    <a:lnTo>
                      <a:pt x="111" y="35"/>
                    </a:lnTo>
                    <a:lnTo>
                      <a:pt x="125" y="66"/>
                    </a:lnTo>
                    <a:lnTo>
                      <a:pt x="134" y="95"/>
                    </a:lnTo>
                    <a:lnTo>
                      <a:pt x="140" y="121"/>
                    </a:lnTo>
                    <a:lnTo>
                      <a:pt x="142" y="145"/>
                    </a:lnTo>
                    <a:lnTo>
                      <a:pt x="141" y="166"/>
                    </a:lnTo>
                    <a:lnTo>
                      <a:pt x="137" y="186"/>
                    </a:lnTo>
                    <a:lnTo>
                      <a:pt x="130" y="203"/>
                    </a:lnTo>
                    <a:lnTo>
                      <a:pt x="123" y="218"/>
                    </a:lnTo>
                    <a:lnTo>
                      <a:pt x="115" y="231"/>
                    </a:lnTo>
                    <a:lnTo>
                      <a:pt x="105" y="242"/>
                    </a:lnTo>
                    <a:lnTo>
                      <a:pt x="96" y="252"/>
                    </a:lnTo>
                    <a:lnTo>
                      <a:pt x="86" y="260"/>
                    </a:lnTo>
                    <a:lnTo>
                      <a:pt x="77" y="265"/>
                    </a:lnTo>
                    <a:lnTo>
                      <a:pt x="70" y="270"/>
                    </a:lnTo>
                    <a:lnTo>
                      <a:pt x="63" y="274"/>
                    </a:lnTo>
                    <a:lnTo>
                      <a:pt x="60" y="275"/>
                    </a:lnTo>
                    <a:lnTo>
                      <a:pt x="59" y="276"/>
                    </a:lnTo>
                    <a:lnTo>
                      <a:pt x="37" y="261"/>
                    </a:lnTo>
                    <a:lnTo>
                      <a:pt x="19" y="246"/>
                    </a:lnTo>
                    <a:lnTo>
                      <a:pt x="9" y="227"/>
                    </a:lnTo>
                    <a:lnTo>
                      <a:pt x="2" y="209"/>
                    </a:lnTo>
                    <a:lnTo>
                      <a:pt x="0" y="189"/>
                    </a:lnTo>
                    <a:lnTo>
                      <a:pt x="0" y="169"/>
                    </a:lnTo>
                    <a:lnTo>
                      <a:pt x="4" y="149"/>
                    </a:lnTo>
                    <a:lnTo>
                      <a:pt x="10" y="128"/>
                    </a:lnTo>
                    <a:lnTo>
                      <a:pt x="18" y="109"/>
                    </a:lnTo>
                    <a:lnTo>
                      <a:pt x="28" y="89"/>
                    </a:lnTo>
                    <a:lnTo>
                      <a:pt x="38" y="70"/>
                    </a:lnTo>
                    <a:lnTo>
                      <a:pt x="49" y="54"/>
                    </a:lnTo>
                    <a:lnTo>
                      <a:pt x="60" y="38"/>
                    </a:lnTo>
                    <a:lnTo>
                      <a:pt x="70" y="25"/>
                    </a:lnTo>
                    <a:lnTo>
                      <a:pt x="78" y="15"/>
                    </a:lnTo>
                    <a:lnTo>
                      <a:pt x="85" y="7"/>
                    </a:lnTo>
                    <a:lnTo>
                      <a:pt x="90" y="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Freeform 75">
                <a:extLst>
                  <a:ext uri="{FF2B5EF4-FFF2-40B4-BE49-F238E27FC236}">
                    <a16:creationId xmlns:a16="http://schemas.microsoft.com/office/drawing/2014/main" id="{83809509-5A54-4D0D-8A15-FB264DC79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2338" y="3782218"/>
                <a:ext cx="127000" cy="433388"/>
              </a:xfrm>
              <a:custGeom>
                <a:avLst/>
                <a:gdLst>
                  <a:gd name="T0" fmla="*/ 30 w 80"/>
                  <a:gd name="T1" fmla="*/ 0 h 273"/>
                  <a:gd name="T2" fmla="*/ 50 w 80"/>
                  <a:gd name="T3" fmla="*/ 35 h 273"/>
                  <a:gd name="T4" fmla="*/ 64 w 80"/>
                  <a:gd name="T5" fmla="*/ 67 h 273"/>
                  <a:gd name="T6" fmla="*/ 73 w 80"/>
                  <a:gd name="T7" fmla="*/ 97 h 273"/>
                  <a:gd name="T8" fmla="*/ 79 w 80"/>
                  <a:gd name="T9" fmla="*/ 124 h 273"/>
                  <a:gd name="T10" fmla="*/ 80 w 80"/>
                  <a:gd name="T11" fmla="*/ 148 h 273"/>
                  <a:gd name="T12" fmla="*/ 79 w 80"/>
                  <a:gd name="T13" fmla="*/ 170 h 273"/>
                  <a:gd name="T14" fmla="*/ 74 w 80"/>
                  <a:gd name="T15" fmla="*/ 190 h 273"/>
                  <a:gd name="T16" fmla="*/ 68 w 80"/>
                  <a:gd name="T17" fmla="*/ 206 h 273"/>
                  <a:gd name="T18" fmla="*/ 60 w 80"/>
                  <a:gd name="T19" fmla="*/ 221 h 273"/>
                  <a:gd name="T20" fmla="*/ 52 w 80"/>
                  <a:gd name="T21" fmla="*/ 235 h 273"/>
                  <a:gd name="T22" fmla="*/ 42 w 80"/>
                  <a:gd name="T23" fmla="*/ 245 h 273"/>
                  <a:gd name="T24" fmla="*/ 32 w 80"/>
                  <a:gd name="T25" fmla="*/ 254 h 273"/>
                  <a:gd name="T26" fmla="*/ 22 w 80"/>
                  <a:gd name="T27" fmla="*/ 261 h 273"/>
                  <a:gd name="T28" fmla="*/ 14 w 80"/>
                  <a:gd name="T29" fmla="*/ 267 h 273"/>
                  <a:gd name="T30" fmla="*/ 6 w 80"/>
                  <a:gd name="T31" fmla="*/ 270 h 273"/>
                  <a:gd name="T32" fmla="*/ 0 w 80"/>
                  <a:gd name="T33" fmla="*/ 273 h 273"/>
                  <a:gd name="T34" fmla="*/ 30 w 80"/>
                  <a:gd name="T35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273">
                    <a:moveTo>
                      <a:pt x="30" y="0"/>
                    </a:moveTo>
                    <a:lnTo>
                      <a:pt x="50" y="35"/>
                    </a:lnTo>
                    <a:lnTo>
                      <a:pt x="64" y="67"/>
                    </a:lnTo>
                    <a:lnTo>
                      <a:pt x="73" y="97"/>
                    </a:lnTo>
                    <a:lnTo>
                      <a:pt x="79" y="124"/>
                    </a:lnTo>
                    <a:lnTo>
                      <a:pt x="80" y="148"/>
                    </a:lnTo>
                    <a:lnTo>
                      <a:pt x="79" y="170"/>
                    </a:lnTo>
                    <a:lnTo>
                      <a:pt x="74" y="190"/>
                    </a:lnTo>
                    <a:lnTo>
                      <a:pt x="68" y="206"/>
                    </a:lnTo>
                    <a:lnTo>
                      <a:pt x="60" y="221"/>
                    </a:lnTo>
                    <a:lnTo>
                      <a:pt x="52" y="235"/>
                    </a:lnTo>
                    <a:lnTo>
                      <a:pt x="42" y="245"/>
                    </a:lnTo>
                    <a:lnTo>
                      <a:pt x="32" y="254"/>
                    </a:lnTo>
                    <a:lnTo>
                      <a:pt x="22" y="261"/>
                    </a:lnTo>
                    <a:lnTo>
                      <a:pt x="14" y="267"/>
                    </a:lnTo>
                    <a:lnTo>
                      <a:pt x="6" y="270"/>
                    </a:lnTo>
                    <a:lnTo>
                      <a:pt x="0" y="273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4" name="Freeform 76">
                <a:extLst>
                  <a:ext uri="{FF2B5EF4-FFF2-40B4-BE49-F238E27FC236}">
                    <a16:creationId xmlns:a16="http://schemas.microsoft.com/office/drawing/2014/main" id="{0684A55D-FF0F-4E14-8D7D-7912B761A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9276" y="2828131"/>
                <a:ext cx="233363" cy="306388"/>
              </a:xfrm>
              <a:custGeom>
                <a:avLst/>
                <a:gdLst>
                  <a:gd name="T0" fmla="*/ 99 w 147"/>
                  <a:gd name="T1" fmla="*/ 0 h 193"/>
                  <a:gd name="T2" fmla="*/ 117 w 147"/>
                  <a:gd name="T3" fmla="*/ 33 h 193"/>
                  <a:gd name="T4" fmla="*/ 130 w 147"/>
                  <a:gd name="T5" fmla="*/ 61 h 193"/>
                  <a:gd name="T6" fmla="*/ 139 w 147"/>
                  <a:gd name="T7" fmla="*/ 86 h 193"/>
                  <a:gd name="T8" fmla="*/ 145 w 147"/>
                  <a:gd name="T9" fmla="*/ 108 h 193"/>
                  <a:gd name="T10" fmla="*/ 147 w 147"/>
                  <a:gd name="T11" fmla="*/ 126 h 193"/>
                  <a:gd name="T12" fmla="*/ 146 w 147"/>
                  <a:gd name="T13" fmla="*/ 141 h 193"/>
                  <a:gd name="T14" fmla="*/ 143 w 147"/>
                  <a:gd name="T15" fmla="*/ 154 h 193"/>
                  <a:gd name="T16" fmla="*/ 137 w 147"/>
                  <a:gd name="T17" fmla="*/ 165 h 193"/>
                  <a:gd name="T18" fmla="*/ 130 w 147"/>
                  <a:gd name="T19" fmla="*/ 173 h 193"/>
                  <a:gd name="T20" fmla="*/ 122 w 147"/>
                  <a:gd name="T21" fmla="*/ 180 h 193"/>
                  <a:gd name="T22" fmla="*/ 112 w 147"/>
                  <a:gd name="T23" fmla="*/ 185 h 193"/>
                  <a:gd name="T24" fmla="*/ 102 w 147"/>
                  <a:gd name="T25" fmla="*/ 188 h 193"/>
                  <a:gd name="T26" fmla="*/ 92 w 147"/>
                  <a:gd name="T27" fmla="*/ 191 h 193"/>
                  <a:gd name="T28" fmla="*/ 83 w 147"/>
                  <a:gd name="T29" fmla="*/ 193 h 193"/>
                  <a:gd name="T30" fmla="*/ 75 w 147"/>
                  <a:gd name="T31" fmla="*/ 193 h 193"/>
                  <a:gd name="T32" fmla="*/ 67 w 147"/>
                  <a:gd name="T33" fmla="*/ 193 h 193"/>
                  <a:gd name="T34" fmla="*/ 61 w 147"/>
                  <a:gd name="T35" fmla="*/ 193 h 193"/>
                  <a:gd name="T36" fmla="*/ 57 w 147"/>
                  <a:gd name="T37" fmla="*/ 193 h 193"/>
                  <a:gd name="T38" fmla="*/ 56 w 147"/>
                  <a:gd name="T39" fmla="*/ 193 h 193"/>
                  <a:gd name="T40" fmla="*/ 32 w 147"/>
                  <a:gd name="T41" fmla="*/ 177 h 193"/>
                  <a:gd name="T42" fmla="*/ 15 w 147"/>
                  <a:gd name="T43" fmla="*/ 162 h 193"/>
                  <a:gd name="T44" fmla="*/ 4 w 147"/>
                  <a:gd name="T45" fmla="*/ 146 h 193"/>
                  <a:gd name="T46" fmla="*/ 0 w 147"/>
                  <a:gd name="T47" fmla="*/ 129 h 193"/>
                  <a:gd name="T48" fmla="*/ 0 w 147"/>
                  <a:gd name="T49" fmla="*/ 113 h 193"/>
                  <a:gd name="T50" fmla="*/ 3 w 147"/>
                  <a:gd name="T51" fmla="*/ 97 h 193"/>
                  <a:gd name="T52" fmla="*/ 11 w 147"/>
                  <a:gd name="T53" fmla="*/ 82 h 193"/>
                  <a:gd name="T54" fmla="*/ 20 w 147"/>
                  <a:gd name="T55" fmla="*/ 67 h 193"/>
                  <a:gd name="T56" fmla="*/ 33 w 147"/>
                  <a:gd name="T57" fmla="*/ 53 h 193"/>
                  <a:gd name="T58" fmla="*/ 46 w 147"/>
                  <a:gd name="T59" fmla="*/ 41 h 193"/>
                  <a:gd name="T60" fmla="*/ 58 w 147"/>
                  <a:gd name="T61" fmla="*/ 29 h 193"/>
                  <a:gd name="T62" fmla="*/ 71 w 147"/>
                  <a:gd name="T63" fmla="*/ 20 h 193"/>
                  <a:gd name="T64" fmla="*/ 82 w 147"/>
                  <a:gd name="T65" fmla="*/ 12 h 193"/>
                  <a:gd name="T66" fmla="*/ 91 w 147"/>
                  <a:gd name="T67" fmla="*/ 6 h 193"/>
                  <a:gd name="T68" fmla="*/ 97 w 147"/>
                  <a:gd name="T69" fmla="*/ 3 h 193"/>
                  <a:gd name="T70" fmla="*/ 99 w 147"/>
                  <a:gd name="T71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7" h="193">
                    <a:moveTo>
                      <a:pt x="99" y="0"/>
                    </a:moveTo>
                    <a:lnTo>
                      <a:pt x="117" y="33"/>
                    </a:lnTo>
                    <a:lnTo>
                      <a:pt x="130" y="61"/>
                    </a:lnTo>
                    <a:lnTo>
                      <a:pt x="139" y="86"/>
                    </a:lnTo>
                    <a:lnTo>
                      <a:pt x="145" y="108"/>
                    </a:lnTo>
                    <a:lnTo>
                      <a:pt x="147" y="126"/>
                    </a:lnTo>
                    <a:lnTo>
                      <a:pt x="146" y="141"/>
                    </a:lnTo>
                    <a:lnTo>
                      <a:pt x="143" y="154"/>
                    </a:lnTo>
                    <a:lnTo>
                      <a:pt x="137" y="165"/>
                    </a:lnTo>
                    <a:lnTo>
                      <a:pt x="130" y="173"/>
                    </a:lnTo>
                    <a:lnTo>
                      <a:pt x="122" y="180"/>
                    </a:lnTo>
                    <a:lnTo>
                      <a:pt x="112" y="185"/>
                    </a:lnTo>
                    <a:lnTo>
                      <a:pt x="102" y="188"/>
                    </a:lnTo>
                    <a:lnTo>
                      <a:pt x="92" y="191"/>
                    </a:lnTo>
                    <a:lnTo>
                      <a:pt x="83" y="193"/>
                    </a:lnTo>
                    <a:lnTo>
                      <a:pt x="75" y="193"/>
                    </a:lnTo>
                    <a:lnTo>
                      <a:pt x="67" y="193"/>
                    </a:lnTo>
                    <a:lnTo>
                      <a:pt x="61" y="193"/>
                    </a:lnTo>
                    <a:lnTo>
                      <a:pt x="57" y="193"/>
                    </a:lnTo>
                    <a:lnTo>
                      <a:pt x="56" y="193"/>
                    </a:lnTo>
                    <a:lnTo>
                      <a:pt x="32" y="177"/>
                    </a:lnTo>
                    <a:lnTo>
                      <a:pt x="15" y="162"/>
                    </a:lnTo>
                    <a:lnTo>
                      <a:pt x="4" y="146"/>
                    </a:lnTo>
                    <a:lnTo>
                      <a:pt x="0" y="129"/>
                    </a:lnTo>
                    <a:lnTo>
                      <a:pt x="0" y="113"/>
                    </a:lnTo>
                    <a:lnTo>
                      <a:pt x="3" y="97"/>
                    </a:lnTo>
                    <a:lnTo>
                      <a:pt x="11" y="82"/>
                    </a:lnTo>
                    <a:lnTo>
                      <a:pt x="20" y="67"/>
                    </a:lnTo>
                    <a:lnTo>
                      <a:pt x="33" y="53"/>
                    </a:lnTo>
                    <a:lnTo>
                      <a:pt x="46" y="41"/>
                    </a:lnTo>
                    <a:lnTo>
                      <a:pt x="58" y="29"/>
                    </a:lnTo>
                    <a:lnTo>
                      <a:pt x="71" y="20"/>
                    </a:lnTo>
                    <a:lnTo>
                      <a:pt x="82" y="12"/>
                    </a:lnTo>
                    <a:lnTo>
                      <a:pt x="91" y="6"/>
                    </a:lnTo>
                    <a:lnTo>
                      <a:pt x="97" y="3"/>
                    </a:lnTo>
                    <a:lnTo>
                      <a:pt x="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5" name="Freeform 77">
                <a:extLst>
                  <a:ext uri="{FF2B5EF4-FFF2-40B4-BE49-F238E27FC236}">
                    <a16:creationId xmlns:a16="http://schemas.microsoft.com/office/drawing/2014/main" id="{83D37FD2-3F67-4411-B46B-CCA14E7ED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4526" y="2834481"/>
                <a:ext cx="138113" cy="298450"/>
              </a:xfrm>
              <a:custGeom>
                <a:avLst/>
                <a:gdLst>
                  <a:gd name="T0" fmla="*/ 40 w 87"/>
                  <a:gd name="T1" fmla="*/ 0 h 188"/>
                  <a:gd name="T2" fmla="*/ 57 w 87"/>
                  <a:gd name="T3" fmla="*/ 30 h 188"/>
                  <a:gd name="T4" fmla="*/ 70 w 87"/>
                  <a:gd name="T5" fmla="*/ 56 h 188"/>
                  <a:gd name="T6" fmla="*/ 79 w 87"/>
                  <a:gd name="T7" fmla="*/ 80 h 188"/>
                  <a:gd name="T8" fmla="*/ 85 w 87"/>
                  <a:gd name="T9" fmla="*/ 100 h 188"/>
                  <a:gd name="T10" fmla="*/ 87 w 87"/>
                  <a:gd name="T11" fmla="*/ 117 h 188"/>
                  <a:gd name="T12" fmla="*/ 87 w 87"/>
                  <a:gd name="T13" fmla="*/ 132 h 188"/>
                  <a:gd name="T14" fmla="*/ 84 w 87"/>
                  <a:gd name="T15" fmla="*/ 145 h 188"/>
                  <a:gd name="T16" fmla="*/ 79 w 87"/>
                  <a:gd name="T17" fmla="*/ 155 h 188"/>
                  <a:gd name="T18" fmla="*/ 72 w 87"/>
                  <a:gd name="T19" fmla="*/ 164 h 188"/>
                  <a:gd name="T20" fmla="*/ 65 w 87"/>
                  <a:gd name="T21" fmla="*/ 169 h 188"/>
                  <a:gd name="T22" fmla="*/ 56 w 87"/>
                  <a:gd name="T23" fmla="*/ 174 h 188"/>
                  <a:gd name="T24" fmla="*/ 47 w 87"/>
                  <a:gd name="T25" fmla="*/ 179 h 188"/>
                  <a:gd name="T26" fmla="*/ 38 w 87"/>
                  <a:gd name="T27" fmla="*/ 181 h 188"/>
                  <a:gd name="T28" fmla="*/ 28 w 87"/>
                  <a:gd name="T29" fmla="*/ 183 h 188"/>
                  <a:gd name="T30" fmla="*/ 19 w 87"/>
                  <a:gd name="T31" fmla="*/ 184 h 188"/>
                  <a:gd name="T32" fmla="*/ 11 w 87"/>
                  <a:gd name="T33" fmla="*/ 185 h 188"/>
                  <a:gd name="T34" fmla="*/ 4 w 87"/>
                  <a:gd name="T35" fmla="*/ 187 h 188"/>
                  <a:gd name="T36" fmla="*/ 0 w 87"/>
                  <a:gd name="T37" fmla="*/ 188 h 188"/>
                  <a:gd name="T38" fmla="*/ 40 w 87"/>
                  <a:gd name="T3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" h="188">
                    <a:moveTo>
                      <a:pt x="40" y="0"/>
                    </a:moveTo>
                    <a:lnTo>
                      <a:pt x="57" y="30"/>
                    </a:lnTo>
                    <a:lnTo>
                      <a:pt x="70" y="56"/>
                    </a:lnTo>
                    <a:lnTo>
                      <a:pt x="79" y="80"/>
                    </a:lnTo>
                    <a:lnTo>
                      <a:pt x="85" y="100"/>
                    </a:lnTo>
                    <a:lnTo>
                      <a:pt x="87" y="117"/>
                    </a:lnTo>
                    <a:lnTo>
                      <a:pt x="87" y="132"/>
                    </a:lnTo>
                    <a:lnTo>
                      <a:pt x="84" y="145"/>
                    </a:lnTo>
                    <a:lnTo>
                      <a:pt x="79" y="155"/>
                    </a:lnTo>
                    <a:lnTo>
                      <a:pt x="72" y="164"/>
                    </a:lnTo>
                    <a:lnTo>
                      <a:pt x="65" y="169"/>
                    </a:lnTo>
                    <a:lnTo>
                      <a:pt x="56" y="174"/>
                    </a:lnTo>
                    <a:lnTo>
                      <a:pt x="47" y="179"/>
                    </a:lnTo>
                    <a:lnTo>
                      <a:pt x="38" y="181"/>
                    </a:lnTo>
                    <a:lnTo>
                      <a:pt x="28" y="183"/>
                    </a:lnTo>
                    <a:lnTo>
                      <a:pt x="19" y="184"/>
                    </a:lnTo>
                    <a:lnTo>
                      <a:pt x="11" y="185"/>
                    </a:lnTo>
                    <a:lnTo>
                      <a:pt x="4" y="187"/>
                    </a:lnTo>
                    <a:lnTo>
                      <a:pt x="0" y="18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Freeform 78">
                <a:extLst>
                  <a:ext uri="{FF2B5EF4-FFF2-40B4-BE49-F238E27FC236}">
                    <a16:creationId xmlns:a16="http://schemas.microsoft.com/office/drawing/2014/main" id="{533A796A-006D-4813-8A75-FED677A60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9976" y="4182268"/>
                <a:ext cx="387350" cy="201613"/>
              </a:xfrm>
              <a:custGeom>
                <a:avLst/>
                <a:gdLst>
                  <a:gd name="T0" fmla="*/ 83 w 244"/>
                  <a:gd name="T1" fmla="*/ 0 h 127"/>
                  <a:gd name="T2" fmla="*/ 102 w 244"/>
                  <a:gd name="T3" fmla="*/ 2 h 127"/>
                  <a:gd name="T4" fmla="*/ 122 w 244"/>
                  <a:gd name="T5" fmla="*/ 8 h 127"/>
                  <a:gd name="T6" fmla="*/ 140 w 244"/>
                  <a:gd name="T7" fmla="*/ 15 h 127"/>
                  <a:gd name="T8" fmla="*/ 159 w 244"/>
                  <a:gd name="T9" fmla="*/ 24 h 127"/>
                  <a:gd name="T10" fmla="*/ 176 w 244"/>
                  <a:gd name="T11" fmla="*/ 33 h 127"/>
                  <a:gd name="T12" fmla="*/ 192 w 244"/>
                  <a:gd name="T13" fmla="*/ 45 h 127"/>
                  <a:gd name="T14" fmla="*/ 206 w 244"/>
                  <a:gd name="T15" fmla="*/ 55 h 127"/>
                  <a:gd name="T16" fmla="*/ 219 w 244"/>
                  <a:gd name="T17" fmla="*/ 65 h 127"/>
                  <a:gd name="T18" fmla="*/ 229 w 244"/>
                  <a:gd name="T19" fmla="*/ 74 h 127"/>
                  <a:gd name="T20" fmla="*/ 237 w 244"/>
                  <a:gd name="T21" fmla="*/ 81 h 127"/>
                  <a:gd name="T22" fmla="*/ 242 w 244"/>
                  <a:gd name="T23" fmla="*/ 85 h 127"/>
                  <a:gd name="T24" fmla="*/ 244 w 244"/>
                  <a:gd name="T25" fmla="*/ 86 h 127"/>
                  <a:gd name="T26" fmla="*/ 211 w 244"/>
                  <a:gd name="T27" fmla="*/ 104 h 127"/>
                  <a:gd name="T28" fmla="*/ 181 w 244"/>
                  <a:gd name="T29" fmla="*/ 115 h 127"/>
                  <a:gd name="T30" fmla="*/ 154 w 244"/>
                  <a:gd name="T31" fmla="*/ 123 h 127"/>
                  <a:gd name="T32" fmla="*/ 129 w 244"/>
                  <a:gd name="T33" fmla="*/ 127 h 127"/>
                  <a:gd name="T34" fmla="*/ 107 w 244"/>
                  <a:gd name="T35" fmla="*/ 127 h 127"/>
                  <a:gd name="T36" fmla="*/ 87 w 244"/>
                  <a:gd name="T37" fmla="*/ 125 h 127"/>
                  <a:gd name="T38" fmla="*/ 70 w 244"/>
                  <a:gd name="T39" fmla="*/ 120 h 127"/>
                  <a:gd name="T40" fmla="*/ 55 w 244"/>
                  <a:gd name="T41" fmla="*/ 113 h 127"/>
                  <a:gd name="T42" fmla="*/ 42 w 244"/>
                  <a:gd name="T43" fmla="*/ 105 h 127"/>
                  <a:gd name="T44" fmla="*/ 32 w 244"/>
                  <a:gd name="T45" fmla="*/ 97 h 127"/>
                  <a:gd name="T46" fmla="*/ 23 w 244"/>
                  <a:gd name="T47" fmla="*/ 88 h 127"/>
                  <a:gd name="T48" fmla="*/ 15 w 244"/>
                  <a:gd name="T49" fmla="*/ 78 h 127"/>
                  <a:gd name="T50" fmla="*/ 9 w 244"/>
                  <a:gd name="T51" fmla="*/ 69 h 127"/>
                  <a:gd name="T52" fmla="*/ 4 w 244"/>
                  <a:gd name="T53" fmla="*/ 61 h 127"/>
                  <a:gd name="T54" fmla="*/ 2 w 244"/>
                  <a:gd name="T55" fmla="*/ 55 h 127"/>
                  <a:gd name="T56" fmla="*/ 0 w 244"/>
                  <a:gd name="T57" fmla="*/ 52 h 127"/>
                  <a:gd name="T58" fmla="*/ 0 w 244"/>
                  <a:gd name="T59" fmla="*/ 50 h 127"/>
                  <a:gd name="T60" fmla="*/ 13 w 244"/>
                  <a:gd name="T61" fmla="*/ 30 h 127"/>
                  <a:gd name="T62" fmla="*/ 30 w 244"/>
                  <a:gd name="T63" fmla="*/ 15 h 127"/>
                  <a:gd name="T64" fmla="*/ 46 w 244"/>
                  <a:gd name="T65" fmla="*/ 6 h 127"/>
                  <a:gd name="T66" fmla="*/ 64 w 244"/>
                  <a:gd name="T67" fmla="*/ 1 h 127"/>
                  <a:gd name="T68" fmla="*/ 83 w 244"/>
                  <a:gd name="T6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4" h="127">
                    <a:moveTo>
                      <a:pt x="83" y="0"/>
                    </a:moveTo>
                    <a:lnTo>
                      <a:pt x="102" y="2"/>
                    </a:lnTo>
                    <a:lnTo>
                      <a:pt x="122" y="8"/>
                    </a:lnTo>
                    <a:lnTo>
                      <a:pt x="140" y="15"/>
                    </a:lnTo>
                    <a:lnTo>
                      <a:pt x="159" y="24"/>
                    </a:lnTo>
                    <a:lnTo>
                      <a:pt x="176" y="33"/>
                    </a:lnTo>
                    <a:lnTo>
                      <a:pt x="192" y="45"/>
                    </a:lnTo>
                    <a:lnTo>
                      <a:pt x="206" y="55"/>
                    </a:lnTo>
                    <a:lnTo>
                      <a:pt x="219" y="65"/>
                    </a:lnTo>
                    <a:lnTo>
                      <a:pt x="229" y="74"/>
                    </a:lnTo>
                    <a:lnTo>
                      <a:pt x="237" y="81"/>
                    </a:lnTo>
                    <a:lnTo>
                      <a:pt x="242" y="85"/>
                    </a:lnTo>
                    <a:lnTo>
                      <a:pt x="244" y="86"/>
                    </a:lnTo>
                    <a:lnTo>
                      <a:pt x="211" y="104"/>
                    </a:lnTo>
                    <a:lnTo>
                      <a:pt x="181" y="115"/>
                    </a:lnTo>
                    <a:lnTo>
                      <a:pt x="154" y="123"/>
                    </a:lnTo>
                    <a:lnTo>
                      <a:pt x="129" y="127"/>
                    </a:lnTo>
                    <a:lnTo>
                      <a:pt x="107" y="127"/>
                    </a:lnTo>
                    <a:lnTo>
                      <a:pt x="87" y="125"/>
                    </a:lnTo>
                    <a:lnTo>
                      <a:pt x="70" y="120"/>
                    </a:lnTo>
                    <a:lnTo>
                      <a:pt x="55" y="113"/>
                    </a:lnTo>
                    <a:lnTo>
                      <a:pt x="42" y="105"/>
                    </a:lnTo>
                    <a:lnTo>
                      <a:pt x="32" y="97"/>
                    </a:lnTo>
                    <a:lnTo>
                      <a:pt x="23" y="88"/>
                    </a:lnTo>
                    <a:lnTo>
                      <a:pt x="15" y="78"/>
                    </a:lnTo>
                    <a:lnTo>
                      <a:pt x="9" y="69"/>
                    </a:lnTo>
                    <a:lnTo>
                      <a:pt x="4" y="61"/>
                    </a:lnTo>
                    <a:lnTo>
                      <a:pt x="2" y="55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13" y="30"/>
                    </a:lnTo>
                    <a:lnTo>
                      <a:pt x="30" y="15"/>
                    </a:lnTo>
                    <a:lnTo>
                      <a:pt x="46" y="6"/>
                    </a:lnTo>
                    <a:lnTo>
                      <a:pt x="64" y="1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Freeform 79">
                <a:extLst>
                  <a:ext uri="{FF2B5EF4-FFF2-40B4-BE49-F238E27FC236}">
                    <a16:creationId xmlns:a16="http://schemas.microsoft.com/office/drawing/2014/main" id="{DB81573A-983E-4780-A366-911792AA7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9976" y="4267993"/>
                <a:ext cx="384175" cy="117475"/>
              </a:xfrm>
              <a:custGeom>
                <a:avLst/>
                <a:gdLst>
                  <a:gd name="T0" fmla="*/ 0 w 242"/>
                  <a:gd name="T1" fmla="*/ 0 h 74"/>
                  <a:gd name="T2" fmla="*/ 242 w 242"/>
                  <a:gd name="T3" fmla="*/ 34 h 74"/>
                  <a:gd name="T4" fmla="*/ 209 w 242"/>
                  <a:gd name="T5" fmla="*/ 51 h 74"/>
                  <a:gd name="T6" fmla="*/ 177 w 242"/>
                  <a:gd name="T7" fmla="*/ 62 h 74"/>
                  <a:gd name="T8" fmla="*/ 150 w 242"/>
                  <a:gd name="T9" fmla="*/ 71 h 74"/>
                  <a:gd name="T10" fmla="*/ 124 w 242"/>
                  <a:gd name="T11" fmla="*/ 74 h 74"/>
                  <a:gd name="T12" fmla="*/ 102 w 242"/>
                  <a:gd name="T13" fmla="*/ 74 h 74"/>
                  <a:gd name="T14" fmla="*/ 83 w 242"/>
                  <a:gd name="T15" fmla="*/ 71 h 74"/>
                  <a:gd name="T16" fmla="*/ 65 w 242"/>
                  <a:gd name="T17" fmla="*/ 66 h 74"/>
                  <a:gd name="T18" fmla="*/ 50 w 242"/>
                  <a:gd name="T19" fmla="*/ 58 h 74"/>
                  <a:gd name="T20" fmla="*/ 38 w 242"/>
                  <a:gd name="T21" fmla="*/ 50 h 74"/>
                  <a:gd name="T22" fmla="*/ 26 w 242"/>
                  <a:gd name="T23" fmla="*/ 41 h 74"/>
                  <a:gd name="T24" fmla="*/ 18 w 242"/>
                  <a:gd name="T25" fmla="*/ 31 h 74"/>
                  <a:gd name="T26" fmla="*/ 11 w 242"/>
                  <a:gd name="T27" fmla="*/ 21 h 74"/>
                  <a:gd name="T28" fmla="*/ 5 w 242"/>
                  <a:gd name="T29" fmla="*/ 13 h 74"/>
                  <a:gd name="T30" fmla="*/ 2 w 242"/>
                  <a:gd name="T31" fmla="*/ 5 h 74"/>
                  <a:gd name="T32" fmla="*/ 0 w 242"/>
                  <a:gd name="T3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2" h="74">
                    <a:moveTo>
                      <a:pt x="0" y="0"/>
                    </a:moveTo>
                    <a:lnTo>
                      <a:pt x="242" y="34"/>
                    </a:lnTo>
                    <a:lnTo>
                      <a:pt x="209" y="51"/>
                    </a:lnTo>
                    <a:lnTo>
                      <a:pt x="177" y="62"/>
                    </a:lnTo>
                    <a:lnTo>
                      <a:pt x="150" y="71"/>
                    </a:lnTo>
                    <a:lnTo>
                      <a:pt x="124" y="74"/>
                    </a:lnTo>
                    <a:lnTo>
                      <a:pt x="102" y="74"/>
                    </a:lnTo>
                    <a:lnTo>
                      <a:pt x="83" y="71"/>
                    </a:lnTo>
                    <a:lnTo>
                      <a:pt x="65" y="66"/>
                    </a:lnTo>
                    <a:lnTo>
                      <a:pt x="50" y="58"/>
                    </a:lnTo>
                    <a:lnTo>
                      <a:pt x="38" y="50"/>
                    </a:lnTo>
                    <a:lnTo>
                      <a:pt x="26" y="41"/>
                    </a:lnTo>
                    <a:lnTo>
                      <a:pt x="18" y="31"/>
                    </a:lnTo>
                    <a:lnTo>
                      <a:pt x="11" y="21"/>
                    </a:lnTo>
                    <a:lnTo>
                      <a:pt x="5" y="13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Freeform 80">
                <a:extLst>
                  <a:ext uri="{FF2B5EF4-FFF2-40B4-BE49-F238E27FC236}">
                    <a16:creationId xmlns:a16="http://schemas.microsoft.com/office/drawing/2014/main" id="{2247D21C-4744-44DF-91CA-0CC83BD52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9151" y="3118643"/>
                <a:ext cx="334963" cy="246063"/>
              </a:xfrm>
              <a:custGeom>
                <a:avLst/>
                <a:gdLst>
                  <a:gd name="T0" fmla="*/ 70 w 211"/>
                  <a:gd name="T1" fmla="*/ 0 h 155"/>
                  <a:gd name="T2" fmla="*/ 91 w 211"/>
                  <a:gd name="T3" fmla="*/ 5 h 155"/>
                  <a:gd name="T4" fmla="*/ 109 w 211"/>
                  <a:gd name="T5" fmla="*/ 15 h 155"/>
                  <a:gd name="T6" fmla="*/ 128 w 211"/>
                  <a:gd name="T7" fmla="*/ 28 h 155"/>
                  <a:gd name="T8" fmla="*/ 144 w 211"/>
                  <a:gd name="T9" fmla="*/ 45 h 155"/>
                  <a:gd name="T10" fmla="*/ 159 w 211"/>
                  <a:gd name="T11" fmla="*/ 62 h 155"/>
                  <a:gd name="T12" fmla="*/ 171 w 211"/>
                  <a:gd name="T13" fmla="*/ 80 h 155"/>
                  <a:gd name="T14" fmla="*/ 183 w 211"/>
                  <a:gd name="T15" fmla="*/ 99 h 155"/>
                  <a:gd name="T16" fmla="*/ 192 w 211"/>
                  <a:gd name="T17" fmla="*/ 116 h 155"/>
                  <a:gd name="T18" fmla="*/ 200 w 211"/>
                  <a:gd name="T19" fmla="*/ 131 h 155"/>
                  <a:gd name="T20" fmla="*/ 206 w 211"/>
                  <a:gd name="T21" fmla="*/ 143 h 155"/>
                  <a:gd name="T22" fmla="*/ 210 w 211"/>
                  <a:gd name="T23" fmla="*/ 151 h 155"/>
                  <a:gd name="T24" fmla="*/ 211 w 211"/>
                  <a:gd name="T25" fmla="*/ 153 h 155"/>
                  <a:gd name="T26" fmla="*/ 174 w 211"/>
                  <a:gd name="T27" fmla="*/ 155 h 155"/>
                  <a:gd name="T28" fmla="*/ 141 w 211"/>
                  <a:gd name="T29" fmla="*/ 154 h 155"/>
                  <a:gd name="T30" fmla="*/ 113 w 211"/>
                  <a:gd name="T31" fmla="*/ 150 h 155"/>
                  <a:gd name="T32" fmla="*/ 89 w 211"/>
                  <a:gd name="T33" fmla="*/ 144 h 155"/>
                  <a:gd name="T34" fmla="*/ 69 w 211"/>
                  <a:gd name="T35" fmla="*/ 135 h 155"/>
                  <a:gd name="T36" fmla="*/ 51 w 211"/>
                  <a:gd name="T37" fmla="*/ 125 h 155"/>
                  <a:gd name="T38" fmla="*/ 37 w 211"/>
                  <a:gd name="T39" fmla="*/ 114 h 155"/>
                  <a:gd name="T40" fmla="*/ 27 w 211"/>
                  <a:gd name="T41" fmla="*/ 101 h 155"/>
                  <a:gd name="T42" fmla="*/ 18 w 211"/>
                  <a:gd name="T43" fmla="*/ 88 h 155"/>
                  <a:gd name="T44" fmla="*/ 12 w 211"/>
                  <a:gd name="T45" fmla="*/ 76 h 155"/>
                  <a:gd name="T46" fmla="*/ 7 w 211"/>
                  <a:gd name="T47" fmla="*/ 64 h 155"/>
                  <a:gd name="T48" fmla="*/ 4 w 211"/>
                  <a:gd name="T49" fmla="*/ 53 h 155"/>
                  <a:gd name="T50" fmla="*/ 2 w 211"/>
                  <a:gd name="T51" fmla="*/ 42 h 155"/>
                  <a:gd name="T52" fmla="*/ 2 w 211"/>
                  <a:gd name="T53" fmla="*/ 33 h 155"/>
                  <a:gd name="T54" fmla="*/ 0 w 211"/>
                  <a:gd name="T55" fmla="*/ 26 h 155"/>
                  <a:gd name="T56" fmla="*/ 0 w 211"/>
                  <a:gd name="T57" fmla="*/ 23 h 155"/>
                  <a:gd name="T58" fmla="*/ 2 w 211"/>
                  <a:gd name="T59" fmla="*/ 20 h 155"/>
                  <a:gd name="T60" fmla="*/ 25 w 211"/>
                  <a:gd name="T61" fmla="*/ 6 h 155"/>
                  <a:gd name="T62" fmla="*/ 48 w 211"/>
                  <a:gd name="T63" fmla="*/ 0 h 155"/>
                  <a:gd name="T64" fmla="*/ 70 w 211"/>
                  <a:gd name="T6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155">
                    <a:moveTo>
                      <a:pt x="70" y="0"/>
                    </a:moveTo>
                    <a:lnTo>
                      <a:pt x="91" y="5"/>
                    </a:lnTo>
                    <a:lnTo>
                      <a:pt x="109" y="15"/>
                    </a:lnTo>
                    <a:lnTo>
                      <a:pt x="128" y="28"/>
                    </a:lnTo>
                    <a:lnTo>
                      <a:pt x="144" y="45"/>
                    </a:lnTo>
                    <a:lnTo>
                      <a:pt x="159" y="62"/>
                    </a:lnTo>
                    <a:lnTo>
                      <a:pt x="171" y="80"/>
                    </a:lnTo>
                    <a:lnTo>
                      <a:pt x="183" y="99"/>
                    </a:lnTo>
                    <a:lnTo>
                      <a:pt x="192" y="116"/>
                    </a:lnTo>
                    <a:lnTo>
                      <a:pt x="200" y="131"/>
                    </a:lnTo>
                    <a:lnTo>
                      <a:pt x="206" y="143"/>
                    </a:lnTo>
                    <a:lnTo>
                      <a:pt x="210" y="151"/>
                    </a:lnTo>
                    <a:lnTo>
                      <a:pt x="211" y="153"/>
                    </a:lnTo>
                    <a:lnTo>
                      <a:pt x="174" y="155"/>
                    </a:lnTo>
                    <a:lnTo>
                      <a:pt x="141" y="154"/>
                    </a:lnTo>
                    <a:lnTo>
                      <a:pt x="113" y="150"/>
                    </a:lnTo>
                    <a:lnTo>
                      <a:pt x="89" y="144"/>
                    </a:lnTo>
                    <a:lnTo>
                      <a:pt x="69" y="135"/>
                    </a:lnTo>
                    <a:lnTo>
                      <a:pt x="51" y="125"/>
                    </a:lnTo>
                    <a:lnTo>
                      <a:pt x="37" y="114"/>
                    </a:lnTo>
                    <a:lnTo>
                      <a:pt x="27" y="101"/>
                    </a:lnTo>
                    <a:lnTo>
                      <a:pt x="18" y="88"/>
                    </a:lnTo>
                    <a:lnTo>
                      <a:pt x="12" y="76"/>
                    </a:lnTo>
                    <a:lnTo>
                      <a:pt x="7" y="64"/>
                    </a:lnTo>
                    <a:lnTo>
                      <a:pt x="4" y="53"/>
                    </a:lnTo>
                    <a:lnTo>
                      <a:pt x="2" y="42"/>
                    </a:lnTo>
                    <a:lnTo>
                      <a:pt x="2" y="33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5" y="6"/>
                    </a:lnTo>
                    <a:lnTo>
                      <a:pt x="48" y="0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Freeform 81">
                <a:extLst>
                  <a:ext uri="{FF2B5EF4-FFF2-40B4-BE49-F238E27FC236}">
                    <a16:creationId xmlns:a16="http://schemas.microsoft.com/office/drawing/2014/main" id="{838A15F1-A6E7-4A60-BB85-8A0EB3525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9151" y="3156743"/>
                <a:ext cx="328613" cy="207963"/>
              </a:xfrm>
              <a:custGeom>
                <a:avLst/>
                <a:gdLst>
                  <a:gd name="T0" fmla="*/ 0 w 207"/>
                  <a:gd name="T1" fmla="*/ 0 h 131"/>
                  <a:gd name="T2" fmla="*/ 207 w 207"/>
                  <a:gd name="T3" fmla="*/ 129 h 131"/>
                  <a:gd name="T4" fmla="*/ 170 w 207"/>
                  <a:gd name="T5" fmla="*/ 131 h 131"/>
                  <a:gd name="T6" fmla="*/ 137 w 207"/>
                  <a:gd name="T7" fmla="*/ 130 h 131"/>
                  <a:gd name="T8" fmla="*/ 109 w 207"/>
                  <a:gd name="T9" fmla="*/ 126 h 131"/>
                  <a:gd name="T10" fmla="*/ 85 w 207"/>
                  <a:gd name="T11" fmla="*/ 119 h 131"/>
                  <a:gd name="T12" fmla="*/ 64 w 207"/>
                  <a:gd name="T13" fmla="*/ 109 h 131"/>
                  <a:gd name="T14" fmla="*/ 47 w 207"/>
                  <a:gd name="T15" fmla="*/ 99 h 131"/>
                  <a:gd name="T16" fmla="*/ 33 w 207"/>
                  <a:gd name="T17" fmla="*/ 86 h 131"/>
                  <a:gd name="T18" fmla="*/ 22 w 207"/>
                  <a:gd name="T19" fmla="*/ 74 h 131"/>
                  <a:gd name="T20" fmla="*/ 14 w 207"/>
                  <a:gd name="T21" fmla="*/ 61 h 131"/>
                  <a:gd name="T22" fmla="*/ 9 w 207"/>
                  <a:gd name="T23" fmla="*/ 48 h 131"/>
                  <a:gd name="T24" fmla="*/ 4 w 207"/>
                  <a:gd name="T25" fmla="*/ 36 h 131"/>
                  <a:gd name="T26" fmla="*/ 2 w 207"/>
                  <a:gd name="T27" fmla="*/ 24 h 131"/>
                  <a:gd name="T28" fmla="*/ 0 w 207"/>
                  <a:gd name="T29" fmla="*/ 15 h 131"/>
                  <a:gd name="T30" fmla="*/ 0 w 207"/>
                  <a:gd name="T31" fmla="*/ 7 h 131"/>
                  <a:gd name="T32" fmla="*/ 0 w 207"/>
                  <a:gd name="T3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7" h="131">
                    <a:moveTo>
                      <a:pt x="0" y="0"/>
                    </a:moveTo>
                    <a:lnTo>
                      <a:pt x="207" y="129"/>
                    </a:lnTo>
                    <a:lnTo>
                      <a:pt x="170" y="131"/>
                    </a:lnTo>
                    <a:lnTo>
                      <a:pt x="137" y="130"/>
                    </a:lnTo>
                    <a:lnTo>
                      <a:pt x="109" y="126"/>
                    </a:lnTo>
                    <a:lnTo>
                      <a:pt x="85" y="119"/>
                    </a:lnTo>
                    <a:lnTo>
                      <a:pt x="64" y="109"/>
                    </a:lnTo>
                    <a:lnTo>
                      <a:pt x="47" y="99"/>
                    </a:lnTo>
                    <a:lnTo>
                      <a:pt x="33" y="86"/>
                    </a:lnTo>
                    <a:lnTo>
                      <a:pt x="22" y="74"/>
                    </a:lnTo>
                    <a:lnTo>
                      <a:pt x="14" y="61"/>
                    </a:lnTo>
                    <a:lnTo>
                      <a:pt x="9" y="48"/>
                    </a:lnTo>
                    <a:lnTo>
                      <a:pt x="4" y="36"/>
                    </a:lnTo>
                    <a:lnTo>
                      <a:pt x="2" y="24"/>
                    </a:lnTo>
                    <a:lnTo>
                      <a:pt x="0" y="15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Freeform 82">
                <a:extLst>
                  <a:ext uri="{FF2B5EF4-FFF2-40B4-BE49-F238E27FC236}">
                    <a16:creationId xmlns:a16="http://schemas.microsoft.com/office/drawing/2014/main" id="{51CA321F-3507-4BCD-B870-13009526F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7551" y="4369593"/>
                <a:ext cx="444500" cy="304800"/>
              </a:xfrm>
              <a:custGeom>
                <a:avLst/>
                <a:gdLst>
                  <a:gd name="T0" fmla="*/ 76 w 280"/>
                  <a:gd name="T1" fmla="*/ 0 h 192"/>
                  <a:gd name="T2" fmla="*/ 100 w 280"/>
                  <a:gd name="T3" fmla="*/ 1 h 192"/>
                  <a:gd name="T4" fmla="*/ 122 w 280"/>
                  <a:gd name="T5" fmla="*/ 7 h 192"/>
                  <a:gd name="T6" fmla="*/ 144 w 280"/>
                  <a:gd name="T7" fmla="*/ 16 h 192"/>
                  <a:gd name="T8" fmla="*/ 164 w 280"/>
                  <a:gd name="T9" fmla="*/ 28 h 192"/>
                  <a:gd name="T10" fmla="*/ 183 w 280"/>
                  <a:gd name="T11" fmla="*/ 45 h 192"/>
                  <a:gd name="T12" fmla="*/ 201 w 280"/>
                  <a:gd name="T13" fmla="*/ 62 h 192"/>
                  <a:gd name="T14" fmla="*/ 217 w 280"/>
                  <a:gd name="T15" fmla="*/ 80 h 192"/>
                  <a:gd name="T16" fmla="*/ 231 w 280"/>
                  <a:gd name="T17" fmla="*/ 99 h 192"/>
                  <a:gd name="T18" fmla="*/ 243 w 280"/>
                  <a:gd name="T19" fmla="*/ 118 h 192"/>
                  <a:gd name="T20" fmla="*/ 254 w 280"/>
                  <a:gd name="T21" fmla="*/ 136 h 192"/>
                  <a:gd name="T22" fmla="*/ 263 w 280"/>
                  <a:gd name="T23" fmla="*/ 152 h 192"/>
                  <a:gd name="T24" fmla="*/ 270 w 280"/>
                  <a:gd name="T25" fmla="*/ 166 h 192"/>
                  <a:gd name="T26" fmla="*/ 276 w 280"/>
                  <a:gd name="T27" fmla="*/ 176 h 192"/>
                  <a:gd name="T28" fmla="*/ 279 w 280"/>
                  <a:gd name="T29" fmla="*/ 183 h 192"/>
                  <a:gd name="T30" fmla="*/ 280 w 280"/>
                  <a:gd name="T31" fmla="*/ 185 h 192"/>
                  <a:gd name="T32" fmla="*/ 238 w 280"/>
                  <a:gd name="T33" fmla="*/ 191 h 192"/>
                  <a:gd name="T34" fmla="*/ 200 w 280"/>
                  <a:gd name="T35" fmla="*/ 192 h 192"/>
                  <a:gd name="T36" fmla="*/ 166 w 280"/>
                  <a:gd name="T37" fmla="*/ 191 h 192"/>
                  <a:gd name="T38" fmla="*/ 137 w 280"/>
                  <a:gd name="T39" fmla="*/ 188 h 192"/>
                  <a:gd name="T40" fmla="*/ 111 w 280"/>
                  <a:gd name="T41" fmla="*/ 182 h 192"/>
                  <a:gd name="T42" fmla="*/ 89 w 280"/>
                  <a:gd name="T43" fmla="*/ 174 h 192"/>
                  <a:gd name="T44" fmla="*/ 69 w 280"/>
                  <a:gd name="T45" fmla="*/ 164 h 192"/>
                  <a:gd name="T46" fmla="*/ 53 w 280"/>
                  <a:gd name="T47" fmla="*/ 152 h 192"/>
                  <a:gd name="T48" fmla="*/ 39 w 280"/>
                  <a:gd name="T49" fmla="*/ 140 h 192"/>
                  <a:gd name="T50" fmla="*/ 29 w 280"/>
                  <a:gd name="T51" fmla="*/ 127 h 192"/>
                  <a:gd name="T52" fmla="*/ 19 w 280"/>
                  <a:gd name="T53" fmla="*/ 114 h 192"/>
                  <a:gd name="T54" fmla="*/ 13 w 280"/>
                  <a:gd name="T55" fmla="*/ 100 h 192"/>
                  <a:gd name="T56" fmla="*/ 8 w 280"/>
                  <a:gd name="T57" fmla="*/ 87 h 192"/>
                  <a:gd name="T58" fmla="*/ 4 w 280"/>
                  <a:gd name="T59" fmla="*/ 75 h 192"/>
                  <a:gd name="T60" fmla="*/ 2 w 280"/>
                  <a:gd name="T61" fmla="*/ 63 h 192"/>
                  <a:gd name="T62" fmla="*/ 0 w 280"/>
                  <a:gd name="T63" fmla="*/ 53 h 192"/>
                  <a:gd name="T64" fmla="*/ 0 w 280"/>
                  <a:gd name="T65" fmla="*/ 45 h 192"/>
                  <a:gd name="T66" fmla="*/ 0 w 280"/>
                  <a:gd name="T67" fmla="*/ 39 h 192"/>
                  <a:gd name="T68" fmla="*/ 0 w 280"/>
                  <a:gd name="T69" fmla="*/ 34 h 192"/>
                  <a:gd name="T70" fmla="*/ 0 w 280"/>
                  <a:gd name="T71" fmla="*/ 33 h 192"/>
                  <a:gd name="T72" fmla="*/ 26 w 280"/>
                  <a:gd name="T73" fmla="*/ 16 h 192"/>
                  <a:gd name="T74" fmla="*/ 52 w 280"/>
                  <a:gd name="T75" fmla="*/ 4 h 192"/>
                  <a:gd name="T76" fmla="*/ 76 w 280"/>
                  <a:gd name="T7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0" h="192">
                    <a:moveTo>
                      <a:pt x="76" y="0"/>
                    </a:moveTo>
                    <a:lnTo>
                      <a:pt x="100" y="1"/>
                    </a:lnTo>
                    <a:lnTo>
                      <a:pt x="122" y="7"/>
                    </a:lnTo>
                    <a:lnTo>
                      <a:pt x="144" y="16"/>
                    </a:lnTo>
                    <a:lnTo>
                      <a:pt x="164" y="28"/>
                    </a:lnTo>
                    <a:lnTo>
                      <a:pt x="183" y="45"/>
                    </a:lnTo>
                    <a:lnTo>
                      <a:pt x="201" y="62"/>
                    </a:lnTo>
                    <a:lnTo>
                      <a:pt x="217" y="80"/>
                    </a:lnTo>
                    <a:lnTo>
                      <a:pt x="231" y="99"/>
                    </a:lnTo>
                    <a:lnTo>
                      <a:pt x="243" y="118"/>
                    </a:lnTo>
                    <a:lnTo>
                      <a:pt x="254" y="136"/>
                    </a:lnTo>
                    <a:lnTo>
                      <a:pt x="263" y="152"/>
                    </a:lnTo>
                    <a:lnTo>
                      <a:pt x="270" y="166"/>
                    </a:lnTo>
                    <a:lnTo>
                      <a:pt x="276" y="176"/>
                    </a:lnTo>
                    <a:lnTo>
                      <a:pt x="279" y="183"/>
                    </a:lnTo>
                    <a:lnTo>
                      <a:pt x="280" y="185"/>
                    </a:lnTo>
                    <a:lnTo>
                      <a:pt x="238" y="191"/>
                    </a:lnTo>
                    <a:lnTo>
                      <a:pt x="200" y="192"/>
                    </a:lnTo>
                    <a:lnTo>
                      <a:pt x="166" y="191"/>
                    </a:lnTo>
                    <a:lnTo>
                      <a:pt x="137" y="188"/>
                    </a:lnTo>
                    <a:lnTo>
                      <a:pt x="111" y="182"/>
                    </a:lnTo>
                    <a:lnTo>
                      <a:pt x="89" y="174"/>
                    </a:lnTo>
                    <a:lnTo>
                      <a:pt x="69" y="164"/>
                    </a:lnTo>
                    <a:lnTo>
                      <a:pt x="53" y="152"/>
                    </a:lnTo>
                    <a:lnTo>
                      <a:pt x="39" y="140"/>
                    </a:lnTo>
                    <a:lnTo>
                      <a:pt x="29" y="127"/>
                    </a:lnTo>
                    <a:lnTo>
                      <a:pt x="19" y="114"/>
                    </a:lnTo>
                    <a:lnTo>
                      <a:pt x="13" y="100"/>
                    </a:lnTo>
                    <a:lnTo>
                      <a:pt x="8" y="87"/>
                    </a:lnTo>
                    <a:lnTo>
                      <a:pt x="4" y="75"/>
                    </a:lnTo>
                    <a:lnTo>
                      <a:pt x="2" y="63"/>
                    </a:lnTo>
                    <a:lnTo>
                      <a:pt x="0" y="53"/>
                    </a:lnTo>
                    <a:lnTo>
                      <a:pt x="0" y="45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26" y="16"/>
                    </a:lnTo>
                    <a:lnTo>
                      <a:pt x="52" y="4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Freeform 83">
                <a:extLst>
                  <a:ext uri="{FF2B5EF4-FFF2-40B4-BE49-F238E27FC236}">
                    <a16:creationId xmlns:a16="http://schemas.microsoft.com/office/drawing/2014/main" id="{E9B1216F-8243-4186-A020-3FEE6DE45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5963" y="4429918"/>
                <a:ext cx="441325" cy="244475"/>
              </a:xfrm>
              <a:custGeom>
                <a:avLst/>
                <a:gdLst>
                  <a:gd name="T0" fmla="*/ 0 w 278"/>
                  <a:gd name="T1" fmla="*/ 0 h 154"/>
                  <a:gd name="T2" fmla="*/ 278 w 278"/>
                  <a:gd name="T3" fmla="*/ 149 h 154"/>
                  <a:gd name="T4" fmla="*/ 235 w 278"/>
                  <a:gd name="T5" fmla="*/ 153 h 154"/>
                  <a:gd name="T6" fmla="*/ 197 w 278"/>
                  <a:gd name="T7" fmla="*/ 154 h 154"/>
                  <a:gd name="T8" fmla="*/ 164 w 278"/>
                  <a:gd name="T9" fmla="*/ 153 h 154"/>
                  <a:gd name="T10" fmla="*/ 134 w 278"/>
                  <a:gd name="T11" fmla="*/ 150 h 154"/>
                  <a:gd name="T12" fmla="*/ 108 w 278"/>
                  <a:gd name="T13" fmla="*/ 143 h 154"/>
                  <a:gd name="T14" fmla="*/ 85 w 278"/>
                  <a:gd name="T15" fmla="*/ 135 h 154"/>
                  <a:gd name="T16" fmla="*/ 67 w 278"/>
                  <a:gd name="T17" fmla="*/ 124 h 154"/>
                  <a:gd name="T18" fmla="*/ 50 w 278"/>
                  <a:gd name="T19" fmla="*/ 113 h 154"/>
                  <a:gd name="T20" fmla="*/ 37 w 278"/>
                  <a:gd name="T21" fmla="*/ 100 h 154"/>
                  <a:gd name="T22" fmla="*/ 26 w 278"/>
                  <a:gd name="T23" fmla="*/ 87 h 154"/>
                  <a:gd name="T24" fmla="*/ 17 w 278"/>
                  <a:gd name="T25" fmla="*/ 75 h 154"/>
                  <a:gd name="T26" fmla="*/ 10 w 278"/>
                  <a:gd name="T27" fmla="*/ 61 h 154"/>
                  <a:gd name="T28" fmla="*/ 5 w 278"/>
                  <a:gd name="T29" fmla="*/ 48 h 154"/>
                  <a:gd name="T30" fmla="*/ 2 w 278"/>
                  <a:gd name="T31" fmla="*/ 35 h 154"/>
                  <a:gd name="T32" fmla="*/ 1 w 278"/>
                  <a:gd name="T33" fmla="*/ 24 h 154"/>
                  <a:gd name="T34" fmla="*/ 0 w 278"/>
                  <a:gd name="T35" fmla="*/ 14 h 154"/>
                  <a:gd name="T36" fmla="*/ 0 w 278"/>
                  <a:gd name="T37" fmla="*/ 5 h 154"/>
                  <a:gd name="T38" fmla="*/ 0 w 278"/>
                  <a:gd name="T3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8" h="154">
                    <a:moveTo>
                      <a:pt x="0" y="0"/>
                    </a:moveTo>
                    <a:lnTo>
                      <a:pt x="278" y="149"/>
                    </a:lnTo>
                    <a:lnTo>
                      <a:pt x="235" y="153"/>
                    </a:lnTo>
                    <a:lnTo>
                      <a:pt x="197" y="154"/>
                    </a:lnTo>
                    <a:lnTo>
                      <a:pt x="164" y="153"/>
                    </a:lnTo>
                    <a:lnTo>
                      <a:pt x="134" y="150"/>
                    </a:lnTo>
                    <a:lnTo>
                      <a:pt x="108" y="143"/>
                    </a:lnTo>
                    <a:lnTo>
                      <a:pt x="85" y="135"/>
                    </a:lnTo>
                    <a:lnTo>
                      <a:pt x="67" y="124"/>
                    </a:lnTo>
                    <a:lnTo>
                      <a:pt x="50" y="113"/>
                    </a:lnTo>
                    <a:lnTo>
                      <a:pt x="37" y="100"/>
                    </a:lnTo>
                    <a:lnTo>
                      <a:pt x="26" y="87"/>
                    </a:lnTo>
                    <a:lnTo>
                      <a:pt x="17" y="75"/>
                    </a:lnTo>
                    <a:lnTo>
                      <a:pt x="10" y="61"/>
                    </a:lnTo>
                    <a:lnTo>
                      <a:pt x="5" y="48"/>
                    </a:lnTo>
                    <a:lnTo>
                      <a:pt x="2" y="35"/>
                    </a:lnTo>
                    <a:lnTo>
                      <a:pt x="1" y="24"/>
                    </a:lnTo>
                    <a:lnTo>
                      <a:pt x="0" y="14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Freeform 84">
                <a:extLst>
                  <a:ext uri="{FF2B5EF4-FFF2-40B4-BE49-F238E27FC236}">
                    <a16:creationId xmlns:a16="http://schemas.microsoft.com/office/drawing/2014/main" id="{4912CFB2-C23B-4217-A1C9-A5EAEFD5E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9588" y="3240881"/>
                <a:ext cx="293688" cy="274638"/>
              </a:xfrm>
              <a:custGeom>
                <a:avLst/>
                <a:gdLst>
                  <a:gd name="T0" fmla="*/ 117 w 185"/>
                  <a:gd name="T1" fmla="*/ 0 h 173"/>
                  <a:gd name="T2" fmla="*/ 131 w 185"/>
                  <a:gd name="T3" fmla="*/ 2 h 173"/>
                  <a:gd name="T4" fmla="*/ 142 w 185"/>
                  <a:gd name="T5" fmla="*/ 8 h 173"/>
                  <a:gd name="T6" fmla="*/ 153 w 185"/>
                  <a:gd name="T7" fmla="*/ 16 h 173"/>
                  <a:gd name="T8" fmla="*/ 161 w 185"/>
                  <a:gd name="T9" fmla="*/ 26 h 173"/>
                  <a:gd name="T10" fmla="*/ 168 w 185"/>
                  <a:gd name="T11" fmla="*/ 39 h 173"/>
                  <a:gd name="T12" fmla="*/ 172 w 185"/>
                  <a:gd name="T13" fmla="*/ 53 h 173"/>
                  <a:gd name="T14" fmla="*/ 177 w 185"/>
                  <a:gd name="T15" fmla="*/ 68 h 173"/>
                  <a:gd name="T16" fmla="*/ 180 w 185"/>
                  <a:gd name="T17" fmla="*/ 83 h 173"/>
                  <a:gd name="T18" fmla="*/ 183 w 185"/>
                  <a:gd name="T19" fmla="*/ 99 h 173"/>
                  <a:gd name="T20" fmla="*/ 184 w 185"/>
                  <a:gd name="T21" fmla="*/ 114 h 173"/>
                  <a:gd name="T22" fmla="*/ 185 w 185"/>
                  <a:gd name="T23" fmla="*/ 128 h 173"/>
                  <a:gd name="T24" fmla="*/ 185 w 185"/>
                  <a:gd name="T25" fmla="*/ 141 h 173"/>
                  <a:gd name="T26" fmla="*/ 185 w 185"/>
                  <a:gd name="T27" fmla="*/ 151 h 173"/>
                  <a:gd name="T28" fmla="*/ 185 w 185"/>
                  <a:gd name="T29" fmla="*/ 159 h 173"/>
                  <a:gd name="T30" fmla="*/ 185 w 185"/>
                  <a:gd name="T31" fmla="*/ 164 h 173"/>
                  <a:gd name="T32" fmla="*/ 185 w 185"/>
                  <a:gd name="T33" fmla="*/ 166 h 173"/>
                  <a:gd name="T34" fmla="*/ 145 w 185"/>
                  <a:gd name="T35" fmla="*/ 171 h 173"/>
                  <a:gd name="T36" fmla="*/ 111 w 185"/>
                  <a:gd name="T37" fmla="*/ 173 h 173"/>
                  <a:gd name="T38" fmla="*/ 83 w 185"/>
                  <a:gd name="T39" fmla="*/ 173 h 173"/>
                  <a:gd name="T40" fmla="*/ 59 w 185"/>
                  <a:gd name="T41" fmla="*/ 171 h 173"/>
                  <a:gd name="T42" fmla="*/ 41 w 185"/>
                  <a:gd name="T43" fmla="*/ 167 h 173"/>
                  <a:gd name="T44" fmla="*/ 26 w 185"/>
                  <a:gd name="T45" fmla="*/ 160 h 173"/>
                  <a:gd name="T46" fmla="*/ 15 w 185"/>
                  <a:gd name="T47" fmla="*/ 153 h 173"/>
                  <a:gd name="T48" fmla="*/ 7 w 185"/>
                  <a:gd name="T49" fmla="*/ 144 h 173"/>
                  <a:gd name="T50" fmla="*/ 3 w 185"/>
                  <a:gd name="T51" fmla="*/ 134 h 173"/>
                  <a:gd name="T52" fmla="*/ 0 w 185"/>
                  <a:gd name="T53" fmla="*/ 123 h 173"/>
                  <a:gd name="T54" fmla="*/ 1 w 185"/>
                  <a:gd name="T55" fmla="*/ 113 h 173"/>
                  <a:gd name="T56" fmla="*/ 4 w 185"/>
                  <a:gd name="T57" fmla="*/ 101 h 173"/>
                  <a:gd name="T58" fmla="*/ 7 w 185"/>
                  <a:gd name="T59" fmla="*/ 90 h 173"/>
                  <a:gd name="T60" fmla="*/ 12 w 185"/>
                  <a:gd name="T61" fmla="*/ 79 h 173"/>
                  <a:gd name="T62" fmla="*/ 16 w 185"/>
                  <a:gd name="T63" fmla="*/ 69 h 173"/>
                  <a:gd name="T64" fmla="*/ 22 w 185"/>
                  <a:gd name="T65" fmla="*/ 60 h 173"/>
                  <a:gd name="T66" fmla="*/ 28 w 185"/>
                  <a:gd name="T67" fmla="*/ 52 h 173"/>
                  <a:gd name="T68" fmla="*/ 33 w 185"/>
                  <a:gd name="T69" fmla="*/ 45 h 173"/>
                  <a:gd name="T70" fmla="*/ 36 w 185"/>
                  <a:gd name="T71" fmla="*/ 40 h 173"/>
                  <a:gd name="T72" fmla="*/ 38 w 185"/>
                  <a:gd name="T73" fmla="*/ 37 h 173"/>
                  <a:gd name="T74" fmla="*/ 40 w 185"/>
                  <a:gd name="T75" fmla="*/ 36 h 173"/>
                  <a:gd name="T76" fmla="*/ 63 w 185"/>
                  <a:gd name="T77" fmla="*/ 19 h 173"/>
                  <a:gd name="T78" fmla="*/ 83 w 185"/>
                  <a:gd name="T79" fmla="*/ 8 h 173"/>
                  <a:gd name="T80" fmla="*/ 101 w 185"/>
                  <a:gd name="T81" fmla="*/ 2 h 173"/>
                  <a:gd name="T82" fmla="*/ 117 w 185"/>
                  <a:gd name="T8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5" h="173">
                    <a:moveTo>
                      <a:pt x="117" y="0"/>
                    </a:moveTo>
                    <a:lnTo>
                      <a:pt x="131" y="2"/>
                    </a:lnTo>
                    <a:lnTo>
                      <a:pt x="142" y="8"/>
                    </a:lnTo>
                    <a:lnTo>
                      <a:pt x="153" y="16"/>
                    </a:lnTo>
                    <a:lnTo>
                      <a:pt x="161" y="26"/>
                    </a:lnTo>
                    <a:lnTo>
                      <a:pt x="168" y="39"/>
                    </a:lnTo>
                    <a:lnTo>
                      <a:pt x="172" y="53"/>
                    </a:lnTo>
                    <a:lnTo>
                      <a:pt x="177" y="68"/>
                    </a:lnTo>
                    <a:lnTo>
                      <a:pt x="180" y="83"/>
                    </a:lnTo>
                    <a:lnTo>
                      <a:pt x="183" y="99"/>
                    </a:lnTo>
                    <a:lnTo>
                      <a:pt x="184" y="114"/>
                    </a:lnTo>
                    <a:lnTo>
                      <a:pt x="185" y="128"/>
                    </a:lnTo>
                    <a:lnTo>
                      <a:pt x="185" y="141"/>
                    </a:lnTo>
                    <a:lnTo>
                      <a:pt x="185" y="151"/>
                    </a:lnTo>
                    <a:lnTo>
                      <a:pt x="185" y="159"/>
                    </a:lnTo>
                    <a:lnTo>
                      <a:pt x="185" y="164"/>
                    </a:lnTo>
                    <a:lnTo>
                      <a:pt x="185" y="166"/>
                    </a:lnTo>
                    <a:lnTo>
                      <a:pt x="145" y="171"/>
                    </a:lnTo>
                    <a:lnTo>
                      <a:pt x="111" y="173"/>
                    </a:lnTo>
                    <a:lnTo>
                      <a:pt x="83" y="173"/>
                    </a:lnTo>
                    <a:lnTo>
                      <a:pt x="59" y="171"/>
                    </a:lnTo>
                    <a:lnTo>
                      <a:pt x="41" y="167"/>
                    </a:lnTo>
                    <a:lnTo>
                      <a:pt x="26" y="160"/>
                    </a:lnTo>
                    <a:lnTo>
                      <a:pt x="15" y="153"/>
                    </a:lnTo>
                    <a:lnTo>
                      <a:pt x="7" y="144"/>
                    </a:lnTo>
                    <a:lnTo>
                      <a:pt x="3" y="134"/>
                    </a:lnTo>
                    <a:lnTo>
                      <a:pt x="0" y="123"/>
                    </a:lnTo>
                    <a:lnTo>
                      <a:pt x="1" y="113"/>
                    </a:lnTo>
                    <a:lnTo>
                      <a:pt x="4" y="101"/>
                    </a:lnTo>
                    <a:lnTo>
                      <a:pt x="7" y="90"/>
                    </a:lnTo>
                    <a:lnTo>
                      <a:pt x="12" y="79"/>
                    </a:lnTo>
                    <a:lnTo>
                      <a:pt x="16" y="69"/>
                    </a:lnTo>
                    <a:lnTo>
                      <a:pt x="22" y="60"/>
                    </a:lnTo>
                    <a:lnTo>
                      <a:pt x="28" y="52"/>
                    </a:lnTo>
                    <a:lnTo>
                      <a:pt x="33" y="45"/>
                    </a:lnTo>
                    <a:lnTo>
                      <a:pt x="36" y="40"/>
                    </a:lnTo>
                    <a:lnTo>
                      <a:pt x="38" y="37"/>
                    </a:lnTo>
                    <a:lnTo>
                      <a:pt x="40" y="36"/>
                    </a:lnTo>
                    <a:lnTo>
                      <a:pt x="63" y="19"/>
                    </a:lnTo>
                    <a:lnTo>
                      <a:pt x="83" y="8"/>
                    </a:lnTo>
                    <a:lnTo>
                      <a:pt x="101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Freeform 85">
                <a:extLst>
                  <a:ext uri="{FF2B5EF4-FFF2-40B4-BE49-F238E27FC236}">
                    <a16:creationId xmlns:a16="http://schemas.microsoft.com/office/drawing/2014/main" id="{B9E2A23D-A9DC-4BCB-8E87-E7A9A95C6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288" y="3304381"/>
                <a:ext cx="276225" cy="212725"/>
              </a:xfrm>
              <a:custGeom>
                <a:avLst/>
                <a:gdLst>
                  <a:gd name="T0" fmla="*/ 32 w 174"/>
                  <a:gd name="T1" fmla="*/ 0 h 134"/>
                  <a:gd name="T2" fmla="*/ 174 w 174"/>
                  <a:gd name="T3" fmla="*/ 126 h 134"/>
                  <a:gd name="T4" fmla="*/ 136 w 174"/>
                  <a:gd name="T5" fmla="*/ 131 h 134"/>
                  <a:gd name="T6" fmla="*/ 104 w 174"/>
                  <a:gd name="T7" fmla="*/ 133 h 134"/>
                  <a:gd name="T8" fmla="*/ 78 w 174"/>
                  <a:gd name="T9" fmla="*/ 134 h 134"/>
                  <a:gd name="T10" fmla="*/ 55 w 174"/>
                  <a:gd name="T11" fmla="*/ 132 h 134"/>
                  <a:gd name="T12" fmla="*/ 37 w 174"/>
                  <a:gd name="T13" fmla="*/ 128 h 134"/>
                  <a:gd name="T14" fmla="*/ 23 w 174"/>
                  <a:gd name="T15" fmla="*/ 123 h 134"/>
                  <a:gd name="T16" fmla="*/ 13 w 174"/>
                  <a:gd name="T17" fmla="*/ 116 h 134"/>
                  <a:gd name="T18" fmla="*/ 6 w 174"/>
                  <a:gd name="T19" fmla="*/ 109 h 134"/>
                  <a:gd name="T20" fmla="*/ 2 w 174"/>
                  <a:gd name="T21" fmla="*/ 99 h 134"/>
                  <a:gd name="T22" fmla="*/ 0 w 174"/>
                  <a:gd name="T23" fmla="*/ 90 h 134"/>
                  <a:gd name="T24" fmla="*/ 0 w 174"/>
                  <a:gd name="T25" fmla="*/ 80 h 134"/>
                  <a:gd name="T26" fmla="*/ 2 w 174"/>
                  <a:gd name="T27" fmla="*/ 69 h 134"/>
                  <a:gd name="T28" fmla="*/ 5 w 174"/>
                  <a:gd name="T29" fmla="*/ 59 h 134"/>
                  <a:gd name="T30" fmla="*/ 10 w 174"/>
                  <a:gd name="T31" fmla="*/ 49 h 134"/>
                  <a:gd name="T32" fmla="*/ 14 w 174"/>
                  <a:gd name="T33" fmla="*/ 38 h 134"/>
                  <a:gd name="T34" fmla="*/ 19 w 174"/>
                  <a:gd name="T35" fmla="*/ 29 h 134"/>
                  <a:gd name="T36" fmla="*/ 22 w 174"/>
                  <a:gd name="T37" fmla="*/ 20 h 134"/>
                  <a:gd name="T38" fmla="*/ 27 w 174"/>
                  <a:gd name="T39" fmla="*/ 12 h 134"/>
                  <a:gd name="T40" fmla="*/ 29 w 174"/>
                  <a:gd name="T41" fmla="*/ 5 h 134"/>
                  <a:gd name="T42" fmla="*/ 32 w 174"/>
                  <a:gd name="T4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4" h="134">
                    <a:moveTo>
                      <a:pt x="32" y="0"/>
                    </a:moveTo>
                    <a:lnTo>
                      <a:pt x="174" y="126"/>
                    </a:lnTo>
                    <a:lnTo>
                      <a:pt x="136" y="131"/>
                    </a:lnTo>
                    <a:lnTo>
                      <a:pt x="104" y="133"/>
                    </a:lnTo>
                    <a:lnTo>
                      <a:pt x="78" y="134"/>
                    </a:lnTo>
                    <a:lnTo>
                      <a:pt x="55" y="132"/>
                    </a:lnTo>
                    <a:lnTo>
                      <a:pt x="37" y="128"/>
                    </a:lnTo>
                    <a:lnTo>
                      <a:pt x="23" y="123"/>
                    </a:lnTo>
                    <a:lnTo>
                      <a:pt x="13" y="116"/>
                    </a:lnTo>
                    <a:lnTo>
                      <a:pt x="6" y="109"/>
                    </a:lnTo>
                    <a:lnTo>
                      <a:pt x="2" y="99"/>
                    </a:lnTo>
                    <a:lnTo>
                      <a:pt x="0" y="90"/>
                    </a:lnTo>
                    <a:lnTo>
                      <a:pt x="0" y="80"/>
                    </a:lnTo>
                    <a:lnTo>
                      <a:pt x="2" y="69"/>
                    </a:lnTo>
                    <a:lnTo>
                      <a:pt x="5" y="59"/>
                    </a:lnTo>
                    <a:lnTo>
                      <a:pt x="10" y="49"/>
                    </a:lnTo>
                    <a:lnTo>
                      <a:pt x="14" y="38"/>
                    </a:lnTo>
                    <a:lnTo>
                      <a:pt x="19" y="29"/>
                    </a:lnTo>
                    <a:lnTo>
                      <a:pt x="22" y="20"/>
                    </a:lnTo>
                    <a:lnTo>
                      <a:pt x="27" y="12"/>
                    </a:lnTo>
                    <a:lnTo>
                      <a:pt x="29" y="5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Freeform 86">
                <a:extLst>
                  <a:ext uri="{FF2B5EF4-FFF2-40B4-BE49-F238E27FC236}">
                    <a16:creationId xmlns:a16="http://schemas.microsoft.com/office/drawing/2014/main" id="{ACC4CBAC-9578-49C5-B86F-B86DE63C0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4288" y="2186781"/>
                <a:ext cx="233363" cy="279400"/>
              </a:xfrm>
              <a:custGeom>
                <a:avLst/>
                <a:gdLst>
                  <a:gd name="T0" fmla="*/ 3 w 147"/>
                  <a:gd name="T1" fmla="*/ 0 h 176"/>
                  <a:gd name="T2" fmla="*/ 40 w 147"/>
                  <a:gd name="T3" fmla="*/ 21 h 176"/>
                  <a:gd name="T4" fmla="*/ 71 w 147"/>
                  <a:gd name="T5" fmla="*/ 41 h 176"/>
                  <a:gd name="T6" fmla="*/ 96 w 147"/>
                  <a:gd name="T7" fmla="*/ 59 h 176"/>
                  <a:gd name="T8" fmla="*/ 115 w 147"/>
                  <a:gd name="T9" fmla="*/ 78 h 176"/>
                  <a:gd name="T10" fmla="*/ 129 w 147"/>
                  <a:gd name="T11" fmla="*/ 94 h 176"/>
                  <a:gd name="T12" fmla="*/ 138 w 147"/>
                  <a:gd name="T13" fmla="*/ 109 h 176"/>
                  <a:gd name="T14" fmla="*/ 144 w 147"/>
                  <a:gd name="T15" fmla="*/ 121 h 176"/>
                  <a:gd name="T16" fmla="*/ 147 w 147"/>
                  <a:gd name="T17" fmla="*/ 134 h 176"/>
                  <a:gd name="T18" fmla="*/ 147 w 147"/>
                  <a:gd name="T19" fmla="*/ 145 h 176"/>
                  <a:gd name="T20" fmla="*/ 145 w 147"/>
                  <a:gd name="T21" fmla="*/ 154 h 176"/>
                  <a:gd name="T22" fmla="*/ 143 w 147"/>
                  <a:gd name="T23" fmla="*/ 162 h 176"/>
                  <a:gd name="T24" fmla="*/ 139 w 147"/>
                  <a:gd name="T25" fmla="*/ 168 h 176"/>
                  <a:gd name="T26" fmla="*/ 136 w 147"/>
                  <a:gd name="T27" fmla="*/ 172 h 176"/>
                  <a:gd name="T28" fmla="*/ 133 w 147"/>
                  <a:gd name="T29" fmla="*/ 175 h 176"/>
                  <a:gd name="T30" fmla="*/ 133 w 147"/>
                  <a:gd name="T31" fmla="*/ 176 h 176"/>
                  <a:gd name="T32" fmla="*/ 106 w 147"/>
                  <a:gd name="T33" fmla="*/ 176 h 176"/>
                  <a:gd name="T34" fmla="*/ 81 w 147"/>
                  <a:gd name="T35" fmla="*/ 171 h 176"/>
                  <a:gd name="T36" fmla="*/ 62 w 147"/>
                  <a:gd name="T37" fmla="*/ 163 h 176"/>
                  <a:gd name="T38" fmla="*/ 46 w 147"/>
                  <a:gd name="T39" fmla="*/ 153 h 176"/>
                  <a:gd name="T40" fmla="*/ 33 w 147"/>
                  <a:gd name="T41" fmla="*/ 140 h 176"/>
                  <a:gd name="T42" fmla="*/ 22 w 147"/>
                  <a:gd name="T43" fmla="*/ 125 h 176"/>
                  <a:gd name="T44" fmla="*/ 14 w 147"/>
                  <a:gd name="T45" fmla="*/ 109 h 176"/>
                  <a:gd name="T46" fmla="*/ 9 w 147"/>
                  <a:gd name="T47" fmla="*/ 91 h 176"/>
                  <a:gd name="T48" fmla="*/ 4 w 147"/>
                  <a:gd name="T49" fmla="*/ 75 h 176"/>
                  <a:gd name="T50" fmla="*/ 2 w 147"/>
                  <a:gd name="T51" fmla="*/ 58 h 176"/>
                  <a:gd name="T52" fmla="*/ 0 w 147"/>
                  <a:gd name="T53" fmla="*/ 43 h 176"/>
                  <a:gd name="T54" fmla="*/ 0 w 147"/>
                  <a:gd name="T55" fmla="*/ 29 h 176"/>
                  <a:gd name="T56" fmla="*/ 0 w 147"/>
                  <a:gd name="T57" fmla="*/ 18 h 176"/>
                  <a:gd name="T58" fmla="*/ 2 w 147"/>
                  <a:gd name="T59" fmla="*/ 8 h 176"/>
                  <a:gd name="T60" fmla="*/ 2 w 147"/>
                  <a:gd name="T61" fmla="*/ 3 h 176"/>
                  <a:gd name="T62" fmla="*/ 3 w 147"/>
                  <a:gd name="T6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76">
                    <a:moveTo>
                      <a:pt x="3" y="0"/>
                    </a:moveTo>
                    <a:lnTo>
                      <a:pt x="40" y="21"/>
                    </a:lnTo>
                    <a:lnTo>
                      <a:pt x="71" y="41"/>
                    </a:lnTo>
                    <a:lnTo>
                      <a:pt x="96" y="59"/>
                    </a:lnTo>
                    <a:lnTo>
                      <a:pt x="115" y="78"/>
                    </a:lnTo>
                    <a:lnTo>
                      <a:pt x="129" y="94"/>
                    </a:lnTo>
                    <a:lnTo>
                      <a:pt x="138" y="109"/>
                    </a:lnTo>
                    <a:lnTo>
                      <a:pt x="144" y="121"/>
                    </a:lnTo>
                    <a:lnTo>
                      <a:pt x="147" y="134"/>
                    </a:lnTo>
                    <a:lnTo>
                      <a:pt x="147" y="145"/>
                    </a:lnTo>
                    <a:lnTo>
                      <a:pt x="145" y="154"/>
                    </a:lnTo>
                    <a:lnTo>
                      <a:pt x="143" y="162"/>
                    </a:lnTo>
                    <a:lnTo>
                      <a:pt x="139" y="168"/>
                    </a:lnTo>
                    <a:lnTo>
                      <a:pt x="136" y="172"/>
                    </a:lnTo>
                    <a:lnTo>
                      <a:pt x="133" y="175"/>
                    </a:lnTo>
                    <a:lnTo>
                      <a:pt x="133" y="176"/>
                    </a:lnTo>
                    <a:lnTo>
                      <a:pt x="106" y="176"/>
                    </a:lnTo>
                    <a:lnTo>
                      <a:pt x="81" y="171"/>
                    </a:lnTo>
                    <a:lnTo>
                      <a:pt x="62" y="163"/>
                    </a:lnTo>
                    <a:lnTo>
                      <a:pt x="46" y="153"/>
                    </a:lnTo>
                    <a:lnTo>
                      <a:pt x="33" y="140"/>
                    </a:lnTo>
                    <a:lnTo>
                      <a:pt x="22" y="125"/>
                    </a:lnTo>
                    <a:lnTo>
                      <a:pt x="14" y="109"/>
                    </a:lnTo>
                    <a:lnTo>
                      <a:pt x="9" y="91"/>
                    </a:lnTo>
                    <a:lnTo>
                      <a:pt x="4" y="75"/>
                    </a:lnTo>
                    <a:lnTo>
                      <a:pt x="2" y="58"/>
                    </a:lnTo>
                    <a:lnTo>
                      <a:pt x="0" y="43"/>
                    </a:lnTo>
                    <a:lnTo>
                      <a:pt x="0" y="29"/>
                    </a:lnTo>
                    <a:lnTo>
                      <a:pt x="0" y="18"/>
                    </a:lnTo>
                    <a:lnTo>
                      <a:pt x="2" y="8"/>
                    </a:lnTo>
                    <a:lnTo>
                      <a:pt x="2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Freeform 87">
                <a:extLst>
                  <a:ext uri="{FF2B5EF4-FFF2-40B4-BE49-F238E27FC236}">
                    <a16:creationId xmlns:a16="http://schemas.microsoft.com/office/drawing/2014/main" id="{D7AF7838-DD7B-4262-A346-D237A58A7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226" y="2188368"/>
                <a:ext cx="231775" cy="273050"/>
              </a:xfrm>
              <a:custGeom>
                <a:avLst/>
                <a:gdLst>
                  <a:gd name="T0" fmla="*/ 0 w 146"/>
                  <a:gd name="T1" fmla="*/ 0 h 172"/>
                  <a:gd name="T2" fmla="*/ 36 w 146"/>
                  <a:gd name="T3" fmla="*/ 21 h 172"/>
                  <a:gd name="T4" fmla="*/ 67 w 146"/>
                  <a:gd name="T5" fmla="*/ 40 h 172"/>
                  <a:gd name="T6" fmla="*/ 91 w 146"/>
                  <a:gd name="T7" fmla="*/ 57 h 172"/>
                  <a:gd name="T8" fmla="*/ 110 w 146"/>
                  <a:gd name="T9" fmla="*/ 74 h 172"/>
                  <a:gd name="T10" fmla="*/ 125 w 146"/>
                  <a:gd name="T11" fmla="*/ 89 h 172"/>
                  <a:gd name="T12" fmla="*/ 135 w 146"/>
                  <a:gd name="T13" fmla="*/ 103 h 172"/>
                  <a:gd name="T14" fmla="*/ 141 w 146"/>
                  <a:gd name="T15" fmla="*/ 116 h 172"/>
                  <a:gd name="T16" fmla="*/ 144 w 146"/>
                  <a:gd name="T17" fmla="*/ 127 h 172"/>
                  <a:gd name="T18" fmla="*/ 146 w 146"/>
                  <a:gd name="T19" fmla="*/ 138 h 172"/>
                  <a:gd name="T20" fmla="*/ 144 w 146"/>
                  <a:gd name="T21" fmla="*/ 147 h 172"/>
                  <a:gd name="T22" fmla="*/ 142 w 146"/>
                  <a:gd name="T23" fmla="*/ 155 h 172"/>
                  <a:gd name="T24" fmla="*/ 138 w 146"/>
                  <a:gd name="T25" fmla="*/ 162 h 172"/>
                  <a:gd name="T26" fmla="*/ 134 w 146"/>
                  <a:gd name="T27" fmla="*/ 168 h 172"/>
                  <a:gd name="T28" fmla="*/ 131 w 146"/>
                  <a:gd name="T29" fmla="*/ 172 h 172"/>
                  <a:gd name="T30" fmla="*/ 0 w 146"/>
                  <a:gd name="T31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172">
                    <a:moveTo>
                      <a:pt x="0" y="0"/>
                    </a:moveTo>
                    <a:lnTo>
                      <a:pt x="36" y="21"/>
                    </a:lnTo>
                    <a:lnTo>
                      <a:pt x="67" y="40"/>
                    </a:lnTo>
                    <a:lnTo>
                      <a:pt x="91" y="57"/>
                    </a:lnTo>
                    <a:lnTo>
                      <a:pt x="110" y="74"/>
                    </a:lnTo>
                    <a:lnTo>
                      <a:pt x="125" y="89"/>
                    </a:lnTo>
                    <a:lnTo>
                      <a:pt x="135" y="103"/>
                    </a:lnTo>
                    <a:lnTo>
                      <a:pt x="141" y="116"/>
                    </a:lnTo>
                    <a:lnTo>
                      <a:pt x="144" y="127"/>
                    </a:lnTo>
                    <a:lnTo>
                      <a:pt x="146" y="138"/>
                    </a:lnTo>
                    <a:lnTo>
                      <a:pt x="144" y="147"/>
                    </a:lnTo>
                    <a:lnTo>
                      <a:pt x="142" y="155"/>
                    </a:lnTo>
                    <a:lnTo>
                      <a:pt x="138" y="162"/>
                    </a:lnTo>
                    <a:lnTo>
                      <a:pt x="134" y="168"/>
                    </a:lnTo>
                    <a:lnTo>
                      <a:pt x="131" y="1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Freeform 88">
                <a:extLst>
                  <a:ext uri="{FF2B5EF4-FFF2-40B4-BE49-F238E27FC236}">
                    <a16:creationId xmlns:a16="http://schemas.microsoft.com/office/drawing/2014/main" id="{ABAC1BF2-256F-4946-A57D-D202D741B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6038" y="5285581"/>
                <a:ext cx="317500" cy="158750"/>
              </a:xfrm>
              <a:custGeom>
                <a:avLst/>
                <a:gdLst>
                  <a:gd name="T0" fmla="*/ 99 w 200"/>
                  <a:gd name="T1" fmla="*/ 0 h 100"/>
                  <a:gd name="T2" fmla="*/ 126 w 200"/>
                  <a:gd name="T3" fmla="*/ 3 h 100"/>
                  <a:gd name="T4" fmla="*/ 150 w 200"/>
                  <a:gd name="T5" fmla="*/ 13 h 100"/>
                  <a:gd name="T6" fmla="*/ 171 w 200"/>
                  <a:gd name="T7" fmla="*/ 28 h 100"/>
                  <a:gd name="T8" fmla="*/ 186 w 200"/>
                  <a:gd name="T9" fmla="*/ 49 h 100"/>
                  <a:gd name="T10" fmla="*/ 196 w 200"/>
                  <a:gd name="T11" fmla="*/ 73 h 100"/>
                  <a:gd name="T12" fmla="*/ 200 w 200"/>
                  <a:gd name="T13" fmla="*/ 100 h 100"/>
                  <a:gd name="T14" fmla="*/ 0 w 200"/>
                  <a:gd name="T15" fmla="*/ 100 h 100"/>
                  <a:gd name="T16" fmla="*/ 4 w 200"/>
                  <a:gd name="T17" fmla="*/ 73 h 100"/>
                  <a:gd name="T18" fmla="*/ 14 w 200"/>
                  <a:gd name="T19" fmla="*/ 49 h 100"/>
                  <a:gd name="T20" fmla="*/ 29 w 200"/>
                  <a:gd name="T21" fmla="*/ 28 h 100"/>
                  <a:gd name="T22" fmla="*/ 50 w 200"/>
                  <a:gd name="T23" fmla="*/ 13 h 100"/>
                  <a:gd name="T24" fmla="*/ 73 w 200"/>
                  <a:gd name="T25" fmla="*/ 3 h 100"/>
                  <a:gd name="T26" fmla="*/ 99 w 200"/>
                  <a:gd name="T2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100">
                    <a:moveTo>
                      <a:pt x="99" y="0"/>
                    </a:moveTo>
                    <a:lnTo>
                      <a:pt x="126" y="3"/>
                    </a:lnTo>
                    <a:lnTo>
                      <a:pt x="150" y="13"/>
                    </a:lnTo>
                    <a:lnTo>
                      <a:pt x="171" y="28"/>
                    </a:lnTo>
                    <a:lnTo>
                      <a:pt x="186" y="49"/>
                    </a:lnTo>
                    <a:lnTo>
                      <a:pt x="196" y="73"/>
                    </a:lnTo>
                    <a:lnTo>
                      <a:pt x="200" y="100"/>
                    </a:lnTo>
                    <a:lnTo>
                      <a:pt x="0" y="100"/>
                    </a:lnTo>
                    <a:lnTo>
                      <a:pt x="4" y="73"/>
                    </a:lnTo>
                    <a:lnTo>
                      <a:pt x="14" y="49"/>
                    </a:lnTo>
                    <a:lnTo>
                      <a:pt x="29" y="28"/>
                    </a:lnTo>
                    <a:lnTo>
                      <a:pt x="50" y="13"/>
                    </a:lnTo>
                    <a:lnTo>
                      <a:pt x="73" y="3"/>
                    </a:lnTo>
                    <a:lnTo>
                      <a:pt x="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Freeform 89">
                <a:extLst>
                  <a:ext uri="{FF2B5EF4-FFF2-40B4-BE49-F238E27FC236}">
                    <a16:creationId xmlns:a16="http://schemas.microsoft.com/office/drawing/2014/main" id="{7B5FE18A-F8DC-45E4-BDAF-8C7FB6F48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6976" y="5350668"/>
                <a:ext cx="185738" cy="93663"/>
              </a:xfrm>
              <a:custGeom>
                <a:avLst/>
                <a:gdLst>
                  <a:gd name="T0" fmla="*/ 59 w 117"/>
                  <a:gd name="T1" fmla="*/ 0 h 59"/>
                  <a:gd name="T2" fmla="*/ 77 w 117"/>
                  <a:gd name="T3" fmla="*/ 4 h 59"/>
                  <a:gd name="T4" fmla="*/ 92 w 117"/>
                  <a:gd name="T5" fmla="*/ 12 h 59"/>
                  <a:gd name="T6" fmla="*/ 105 w 117"/>
                  <a:gd name="T7" fmla="*/ 24 h 59"/>
                  <a:gd name="T8" fmla="*/ 114 w 117"/>
                  <a:gd name="T9" fmla="*/ 41 h 59"/>
                  <a:gd name="T10" fmla="*/ 117 w 117"/>
                  <a:gd name="T11" fmla="*/ 59 h 59"/>
                  <a:gd name="T12" fmla="*/ 0 w 117"/>
                  <a:gd name="T13" fmla="*/ 59 h 59"/>
                  <a:gd name="T14" fmla="*/ 4 w 117"/>
                  <a:gd name="T15" fmla="*/ 41 h 59"/>
                  <a:gd name="T16" fmla="*/ 12 w 117"/>
                  <a:gd name="T17" fmla="*/ 24 h 59"/>
                  <a:gd name="T18" fmla="*/ 24 w 117"/>
                  <a:gd name="T19" fmla="*/ 12 h 59"/>
                  <a:gd name="T20" fmla="*/ 40 w 117"/>
                  <a:gd name="T21" fmla="*/ 4 h 59"/>
                  <a:gd name="T22" fmla="*/ 59 w 117"/>
                  <a:gd name="T2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59">
                    <a:moveTo>
                      <a:pt x="59" y="0"/>
                    </a:moveTo>
                    <a:lnTo>
                      <a:pt x="77" y="4"/>
                    </a:lnTo>
                    <a:lnTo>
                      <a:pt x="92" y="12"/>
                    </a:lnTo>
                    <a:lnTo>
                      <a:pt x="105" y="24"/>
                    </a:lnTo>
                    <a:lnTo>
                      <a:pt x="114" y="41"/>
                    </a:lnTo>
                    <a:lnTo>
                      <a:pt x="117" y="59"/>
                    </a:lnTo>
                    <a:lnTo>
                      <a:pt x="0" y="59"/>
                    </a:lnTo>
                    <a:lnTo>
                      <a:pt x="4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4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Freeform 90">
                <a:extLst>
                  <a:ext uri="{FF2B5EF4-FFF2-40B4-BE49-F238E27FC236}">
                    <a16:creationId xmlns:a16="http://schemas.microsoft.com/office/drawing/2014/main" id="{D689463B-74A3-4973-AFEE-2C850850F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6" y="5395118"/>
                <a:ext cx="95250" cy="49213"/>
              </a:xfrm>
              <a:custGeom>
                <a:avLst/>
                <a:gdLst>
                  <a:gd name="T0" fmla="*/ 30 w 60"/>
                  <a:gd name="T1" fmla="*/ 0 h 31"/>
                  <a:gd name="T2" fmla="*/ 42 w 60"/>
                  <a:gd name="T3" fmla="*/ 3 h 31"/>
                  <a:gd name="T4" fmla="*/ 51 w 60"/>
                  <a:gd name="T5" fmla="*/ 9 h 31"/>
                  <a:gd name="T6" fmla="*/ 58 w 60"/>
                  <a:gd name="T7" fmla="*/ 18 h 31"/>
                  <a:gd name="T8" fmla="*/ 60 w 60"/>
                  <a:gd name="T9" fmla="*/ 31 h 31"/>
                  <a:gd name="T10" fmla="*/ 0 w 60"/>
                  <a:gd name="T11" fmla="*/ 31 h 31"/>
                  <a:gd name="T12" fmla="*/ 2 w 60"/>
                  <a:gd name="T13" fmla="*/ 18 h 31"/>
                  <a:gd name="T14" fmla="*/ 8 w 60"/>
                  <a:gd name="T15" fmla="*/ 9 h 31"/>
                  <a:gd name="T16" fmla="*/ 19 w 60"/>
                  <a:gd name="T17" fmla="*/ 3 h 31"/>
                  <a:gd name="T18" fmla="*/ 30 w 60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31">
                    <a:moveTo>
                      <a:pt x="30" y="0"/>
                    </a:moveTo>
                    <a:lnTo>
                      <a:pt x="42" y="3"/>
                    </a:lnTo>
                    <a:lnTo>
                      <a:pt x="51" y="9"/>
                    </a:lnTo>
                    <a:lnTo>
                      <a:pt x="58" y="18"/>
                    </a:lnTo>
                    <a:lnTo>
                      <a:pt x="60" y="31"/>
                    </a:lnTo>
                    <a:lnTo>
                      <a:pt x="0" y="31"/>
                    </a:lnTo>
                    <a:lnTo>
                      <a:pt x="2" y="18"/>
                    </a:lnTo>
                    <a:lnTo>
                      <a:pt x="8" y="9"/>
                    </a:lnTo>
                    <a:lnTo>
                      <a:pt x="19" y="3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9" name="Freeform 91">
                <a:extLst>
                  <a:ext uri="{FF2B5EF4-FFF2-40B4-BE49-F238E27FC236}">
                    <a16:creationId xmlns:a16="http://schemas.microsoft.com/office/drawing/2014/main" id="{CA5A7EB7-0367-4364-BD3F-875EDC1C4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0826" y="5285581"/>
                <a:ext cx="317500" cy="158750"/>
              </a:xfrm>
              <a:custGeom>
                <a:avLst/>
                <a:gdLst>
                  <a:gd name="T0" fmla="*/ 101 w 200"/>
                  <a:gd name="T1" fmla="*/ 0 h 100"/>
                  <a:gd name="T2" fmla="*/ 127 w 200"/>
                  <a:gd name="T3" fmla="*/ 3 h 100"/>
                  <a:gd name="T4" fmla="*/ 152 w 200"/>
                  <a:gd name="T5" fmla="*/ 13 h 100"/>
                  <a:gd name="T6" fmla="*/ 171 w 200"/>
                  <a:gd name="T7" fmla="*/ 28 h 100"/>
                  <a:gd name="T8" fmla="*/ 188 w 200"/>
                  <a:gd name="T9" fmla="*/ 49 h 100"/>
                  <a:gd name="T10" fmla="*/ 197 w 200"/>
                  <a:gd name="T11" fmla="*/ 73 h 100"/>
                  <a:gd name="T12" fmla="*/ 200 w 200"/>
                  <a:gd name="T13" fmla="*/ 100 h 100"/>
                  <a:gd name="T14" fmla="*/ 0 w 200"/>
                  <a:gd name="T15" fmla="*/ 100 h 100"/>
                  <a:gd name="T16" fmla="*/ 5 w 200"/>
                  <a:gd name="T17" fmla="*/ 73 h 100"/>
                  <a:gd name="T18" fmla="*/ 14 w 200"/>
                  <a:gd name="T19" fmla="*/ 49 h 100"/>
                  <a:gd name="T20" fmla="*/ 30 w 200"/>
                  <a:gd name="T21" fmla="*/ 28 h 100"/>
                  <a:gd name="T22" fmla="*/ 50 w 200"/>
                  <a:gd name="T23" fmla="*/ 13 h 100"/>
                  <a:gd name="T24" fmla="*/ 74 w 200"/>
                  <a:gd name="T25" fmla="*/ 3 h 100"/>
                  <a:gd name="T26" fmla="*/ 101 w 200"/>
                  <a:gd name="T2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100">
                    <a:moveTo>
                      <a:pt x="101" y="0"/>
                    </a:moveTo>
                    <a:lnTo>
                      <a:pt x="127" y="3"/>
                    </a:lnTo>
                    <a:lnTo>
                      <a:pt x="152" y="13"/>
                    </a:lnTo>
                    <a:lnTo>
                      <a:pt x="171" y="28"/>
                    </a:lnTo>
                    <a:lnTo>
                      <a:pt x="188" y="49"/>
                    </a:lnTo>
                    <a:lnTo>
                      <a:pt x="197" y="73"/>
                    </a:lnTo>
                    <a:lnTo>
                      <a:pt x="200" y="100"/>
                    </a:lnTo>
                    <a:lnTo>
                      <a:pt x="0" y="100"/>
                    </a:lnTo>
                    <a:lnTo>
                      <a:pt x="5" y="73"/>
                    </a:lnTo>
                    <a:lnTo>
                      <a:pt x="14" y="49"/>
                    </a:lnTo>
                    <a:lnTo>
                      <a:pt x="30" y="28"/>
                    </a:lnTo>
                    <a:lnTo>
                      <a:pt x="50" y="13"/>
                    </a:lnTo>
                    <a:lnTo>
                      <a:pt x="74" y="3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0" name="Freeform 92">
                <a:extLst>
                  <a:ext uri="{FF2B5EF4-FFF2-40B4-BE49-F238E27FC236}">
                    <a16:creationId xmlns:a16="http://schemas.microsoft.com/office/drawing/2014/main" id="{3D67A08F-EB22-4133-ACBF-48EC8DD03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8588" y="5237956"/>
                <a:ext cx="317500" cy="158750"/>
              </a:xfrm>
              <a:custGeom>
                <a:avLst/>
                <a:gdLst>
                  <a:gd name="T0" fmla="*/ 99 w 200"/>
                  <a:gd name="T1" fmla="*/ 0 h 100"/>
                  <a:gd name="T2" fmla="*/ 126 w 200"/>
                  <a:gd name="T3" fmla="*/ 3 h 100"/>
                  <a:gd name="T4" fmla="*/ 150 w 200"/>
                  <a:gd name="T5" fmla="*/ 13 h 100"/>
                  <a:gd name="T6" fmla="*/ 170 w 200"/>
                  <a:gd name="T7" fmla="*/ 28 h 100"/>
                  <a:gd name="T8" fmla="*/ 186 w 200"/>
                  <a:gd name="T9" fmla="*/ 49 h 100"/>
                  <a:gd name="T10" fmla="*/ 196 w 200"/>
                  <a:gd name="T11" fmla="*/ 73 h 100"/>
                  <a:gd name="T12" fmla="*/ 200 w 200"/>
                  <a:gd name="T13" fmla="*/ 100 h 100"/>
                  <a:gd name="T14" fmla="*/ 0 w 200"/>
                  <a:gd name="T15" fmla="*/ 100 h 100"/>
                  <a:gd name="T16" fmla="*/ 4 w 200"/>
                  <a:gd name="T17" fmla="*/ 73 h 100"/>
                  <a:gd name="T18" fmla="*/ 14 w 200"/>
                  <a:gd name="T19" fmla="*/ 49 h 100"/>
                  <a:gd name="T20" fmla="*/ 29 w 200"/>
                  <a:gd name="T21" fmla="*/ 28 h 100"/>
                  <a:gd name="T22" fmla="*/ 50 w 200"/>
                  <a:gd name="T23" fmla="*/ 13 h 100"/>
                  <a:gd name="T24" fmla="*/ 73 w 200"/>
                  <a:gd name="T25" fmla="*/ 3 h 100"/>
                  <a:gd name="T26" fmla="*/ 99 w 200"/>
                  <a:gd name="T2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100">
                    <a:moveTo>
                      <a:pt x="99" y="0"/>
                    </a:moveTo>
                    <a:lnTo>
                      <a:pt x="126" y="3"/>
                    </a:lnTo>
                    <a:lnTo>
                      <a:pt x="150" y="13"/>
                    </a:lnTo>
                    <a:lnTo>
                      <a:pt x="170" y="28"/>
                    </a:lnTo>
                    <a:lnTo>
                      <a:pt x="186" y="49"/>
                    </a:lnTo>
                    <a:lnTo>
                      <a:pt x="196" y="73"/>
                    </a:lnTo>
                    <a:lnTo>
                      <a:pt x="200" y="100"/>
                    </a:lnTo>
                    <a:lnTo>
                      <a:pt x="0" y="100"/>
                    </a:lnTo>
                    <a:lnTo>
                      <a:pt x="4" y="73"/>
                    </a:lnTo>
                    <a:lnTo>
                      <a:pt x="14" y="49"/>
                    </a:lnTo>
                    <a:lnTo>
                      <a:pt x="29" y="28"/>
                    </a:lnTo>
                    <a:lnTo>
                      <a:pt x="50" y="13"/>
                    </a:lnTo>
                    <a:lnTo>
                      <a:pt x="73" y="3"/>
                    </a:lnTo>
                    <a:lnTo>
                      <a:pt x="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836C26A-2D96-41F2-B2DD-32E04329F2B5}"/>
                </a:ext>
              </a:extLst>
            </p:cNvPr>
            <p:cNvGrpSpPr/>
            <p:nvPr/>
          </p:nvGrpSpPr>
          <p:grpSpPr>
            <a:xfrm>
              <a:off x="3603342" y="3564136"/>
              <a:ext cx="320166" cy="279075"/>
              <a:chOff x="5024807" y="2548738"/>
              <a:chExt cx="593725" cy="517525"/>
            </a:xfrm>
          </p:grpSpPr>
          <p:sp>
            <p:nvSpPr>
              <p:cNvPr id="173" name="Freeform 36">
                <a:extLst>
                  <a:ext uri="{FF2B5EF4-FFF2-40B4-BE49-F238E27FC236}">
                    <a16:creationId xmlns:a16="http://schemas.microsoft.com/office/drawing/2014/main" id="{D9513827-080D-4441-996D-F9BF02427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593725" cy="515938"/>
              </a:xfrm>
              <a:custGeom>
                <a:avLst/>
                <a:gdLst>
                  <a:gd name="T0" fmla="*/ 228 w 747"/>
                  <a:gd name="T1" fmla="*/ 1 h 650"/>
                  <a:gd name="T2" fmla="*/ 284 w 747"/>
                  <a:gd name="T3" fmla="*/ 8 h 650"/>
                  <a:gd name="T4" fmla="*/ 343 w 747"/>
                  <a:gd name="T5" fmla="*/ 16 h 650"/>
                  <a:gd name="T6" fmla="*/ 407 w 747"/>
                  <a:gd name="T7" fmla="*/ 16 h 650"/>
                  <a:gd name="T8" fmla="*/ 467 w 747"/>
                  <a:gd name="T9" fmla="*/ 10 h 650"/>
                  <a:gd name="T10" fmla="*/ 526 w 747"/>
                  <a:gd name="T11" fmla="*/ 2 h 650"/>
                  <a:gd name="T12" fmla="*/ 579 w 747"/>
                  <a:gd name="T13" fmla="*/ 5 h 650"/>
                  <a:gd name="T14" fmla="*/ 626 w 747"/>
                  <a:gd name="T15" fmla="*/ 25 h 650"/>
                  <a:gd name="T16" fmla="*/ 676 w 747"/>
                  <a:gd name="T17" fmla="*/ 78 h 650"/>
                  <a:gd name="T18" fmla="*/ 720 w 747"/>
                  <a:gd name="T19" fmla="*/ 158 h 650"/>
                  <a:gd name="T20" fmla="*/ 745 w 747"/>
                  <a:gd name="T21" fmla="*/ 250 h 650"/>
                  <a:gd name="T22" fmla="*/ 745 w 747"/>
                  <a:gd name="T23" fmla="*/ 348 h 650"/>
                  <a:gd name="T24" fmla="*/ 720 w 747"/>
                  <a:gd name="T25" fmla="*/ 440 h 650"/>
                  <a:gd name="T26" fmla="*/ 675 w 747"/>
                  <a:gd name="T27" fmla="*/ 521 h 650"/>
                  <a:gd name="T28" fmla="*/ 610 w 747"/>
                  <a:gd name="T29" fmla="*/ 588 h 650"/>
                  <a:gd name="T30" fmla="*/ 532 w 747"/>
                  <a:gd name="T31" fmla="*/ 638 h 650"/>
                  <a:gd name="T32" fmla="*/ 493 w 747"/>
                  <a:gd name="T33" fmla="*/ 646 h 650"/>
                  <a:gd name="T34" fmla="*/ 453 w 747"/>
                  <a:gd name="T35" fmla="*/ 638 h 650"/>
                  <a:gd name="T36" fmla="*/ 410 w 747"/>
                  <a:gd name="T37" fmla="*/ 629 h 650"/>
                  <a:gd name="T38" fmla="*/ 366 w 747"/>
                  <a:gd name="T39" fmla="*/ 629 h 650"/>
                  <a:gd name="T40" fmla="*/ 319 w 747"/>
                  <a:gd name="T41" fmla="*/ 641 h 650"/>
                  <a:gd name="T42" fmla="*/ 275 w 747"/>
                  <a:gd name="T43" fmla="*/ 650 h 650"/>
                  <a:gd name="T44" fmla="*/ 234 w 747"/>
                  <a:gd name="T45" fmla="*/ 646 h 650"/>
                  <a:gd name="T46" fmla="*/ 150 w 747"/>
                  <a:gd name="T47" fmla="*/ 598 h 650"/>
                  <a:gd name="T48" fmla="*/ 80 w 747"/>
                  <a:gd name="T49" fmla="*/ 530 h 650"/>
                  <a:gd name="T50" fmla="*/ 31 w 747"/>
                  <a:gd name="T51" fmla="*/ 447 h 650"/>
                  <a:gd name="T52" fmla="*/ 4 w 747"/>
                  <a:gd name="T53" fmla="*/ 350 h 650"/>
                  <a:gd name="T54" fmla="*/ 4 w 747"/>
                  <a:gd name="T55" fmla="*/ 248 h 650"/>
                  <a:gd name="T56" fmla="*/ 29 w 747"/>
                  <a:gd name="T57" fmla="*/ 153 h 650"/>
                  <a:gd name="T58" fmla="*/ 77 w 747"/>
                  <a:gd name="T59" fmla="*/ 71 h 650"/>
                  <a:gd name="T60" fmla="*/ 129 w 747"/>
                  <a:gd name="T61" fmla="*/ 17 h 650"/>
                  <a:gd name="T62" fmla="*/ 176 w 747"/>
                  <a:gd name="T63" fmla="*/ 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7" h="650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407" y="16"/>
                    </a:lnTo>
                    <a:lnTo>
                      <a:pt x="437" y="14"/>
                    </a:lnTo>
                    <a:lnTo>
                      <a:pt x="467" y="10"/>
                    </a:lnTo>
                    <a:lnTo>
                      <a:pt x="498" y="6"/>
                    </a:lnTo>
                    <a:lnTo>
                      <a:pt x="526" y="2"/>
                    </a:lnTo>
                    <a:lnTo>
                      <a:pt x="552" y="2"/>
                    </a:lnTo>
                    <a:lnTo>
                      <a:pt x="579" y="5"/>
                    </a:lnTo>
                    <a:lnTo>
                      <a:pt x="603" y="12"/>
                    </a:lnTo>
                    <a:lnTo>
                      <a:pt x="626" y="25"/>
                    </a:lnTo>
                    <a:lnTo>
                      <a:pt x="647" y="43"/>
                    </a:lnTo>
                    <a:lnTo>
                      <a:pt x="676" y="78"/>
                    </a:lnTo>
                    <a:lnTo>
                      <a:pt x="700" y="118"/>
                    </a:lnTo>
                    <a:lnTo>
                      <a:pt x="720" y="158"/>
                    </a:lnTo>
                    <a:lnTo>
                      <a:pt x="736" y="203"/>
                    </a:lnTo>
                    <a:lnTo>
                      <a:pt x="745" y="250"/>
                    </a:lnTo>
                    <a:lnTo>
                      <a:pt x="747" y="298"/>
                    </a:lnTo>
                    <a:lnTo>
                      <a:pt x="745" y="348"/>
                    </a:lnTo>
                    <a:lnTo>
                      <a:pt x="734" y="395"/>
                    </a:lnTo>
                    <a:lnTo>
                      <a:pt x="720" y="440"/>
                    </a:lnTo>
                    <a:lnTo>
                      <a:pt x="699" y="482"/>
                    </a:lnTo>
                    <a:lnTo>
                      <a:pt x="675" y="521"/>
                    </a:lnTo>
                    <a:lnTo>
                      <a:pt x="645" y="557"/>
                    </a:lnTo>
                    <a:lnTo>
                      <a:pt x="610" y="588"/>
                    </a:lnTo>
                    <a:lnTo>
                      <a:pt x="574" y="615"/>
                    </a:lnTo>
                    <a:lnTo>
                      <a:pt x="532" y="638"/>
                    </a:lnTo>
                    <a:lnTo>
                      <a:pt x="513" y="645"/>
                    </a:lnTo>
                    <a:lnTo>
                      <a:pt x="493" y="646"/>
                    </a:lnTo>
                    <a:lnTo>
                      <a:pt x="472" y="643"/>
                    </a:lnTo>
                    <a:lnTo>
                      <a:pt x="453" y="638"/>
                    </a:lnTo>
                    <a:lnTo>
                      <a:pt x="432" y="633"/>
                    </a:lnTo>
                    <a:lnTo>
                      <a:pt x="410" y="629"/>
                    </a:lnTo>
                    <a:lnTo>
                      <a:pt x="388" y="628"/>
                    </a:lnTo>
                    <a:lnTo>
                      <a:pt x="366" y="629"/>
                    </a:lnTo>
                    <a:lnTo>
                      <a:pt x="343" y="634"/>
                    </a:lnTo>
                    <a:lnTo>
                      <a:pt x="319" y="641"/>
                    </a:lnTo>
                    <a:lnTo>
                      <a:pt x="296" y="646"/>
                    </a:lnTo>
                    <a:lnTo>
                      <a:pt x="275" y="650"/>
                    </a:lnTo>
                    <a:lnTo>
                      <a:pt x="253" y="650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Freeform 37">
                <a:extLst>
                  <a:ext uri="{FF2B5EF4-FFF2-40B4-BE49-F238E27FC236}">
                    <a16:creationId xmlns:a16="http://schemas.microsoft.com/office/drawing/2014/main" id="{61BF3A32-CD42-4B75-9F86-352A05A28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296863" cy="517525"/>
              </a:xfrm>
              <a:custGeom>
                <a:avLst/>
                <a:gdLst>
                  <a:gd name="T0" fmla="*/ 202 w 374"/>
                  <a:gd name="T1" fmla="*/ 0 h 651"/>
                  <a:gd name="T2" fmla="*/ 228 w 374"/>
                  <a:gd name="T3" fmla="*/ 1 h 651"/>
                  <a:gd name="T4" fmla="*/ 255 w 374"/>
                  <a:gd name="T5" fmla="*/ 3 h 651"/>
                  <a:gd name="T6" fmla="*/ 284 w 374"/>
                  <a:gd name="T7" fmla="*/ 8 h 651"/>
                  <a:gd name="T8" fmla="*/ 313 w 374"/>
                  <a:gd name="T9" fmla="*/ 12 h 651"/>
                  <a:gd name="T10" fmla="*/ 343 w 374"/>
                  <a:gd name="T11" fmla="*/ 16 h 651"/>
                  <a:gd name="T12" fmla="*/ 374 w 374"/>
                  <a:gd name="T13" fmla="*/ 17 h 651"/>
                  <a:gd name="T14" fmla="*/ 374 w 374"/>
                  <a:gd name="T15" fmla="*/ 628 h 651"/>
                  <a:gd name="T16" fmla="*/ 350 w 374"/>
                  <a:gd name="T17" fmla="*/ 632 h 651"/>
                  <a:gd name="T18" fmla="*/ 326 w 374"/>
                  <a:gd name="T19" fmla="*/ 638 h 651"/>
                  <a:gd name="T20" fmla="*/ 302 w 374"/>
                  <a:gd name="T21" fmla="*/ 645 h 651"/>
                  <a:gd name="T22" fmla="*/ 277 w 374"/>
                  <a:gd name="T23" fmla="*/ 650 h 651"/>
                  <a:gd name="T24" fmla="*/ 255 w 374"/>
                  <a:gd name="T25" fmla="*/ 651 h 651"/>
                  <a:gd name="T26" fmla="*/ 234 w 374"/>
                  <a:gd name="T27" fmla="*/ 646 h 651"/>
                  <a:gd name="T28" fmla="*/ 190 w 374"/>
                  <a:gd name="T29" fmla="*/ 624 h 651"/>
                  <a:gd name="T30" fmla="*/ 150 w 374"/>
                  <a:gd name="T31" fmla="*/ 598 h 651"/>
                  <a:gd name="T32" fmla="*/ 113 w 374"/>
                  <a:gd name="T33" fmla="*/ 566 h 651"/>
                  <a:gd name="T34" fmla="*/ 80 w 374"/>
                  <a:gd name="T35" fmla="*/ 530 h 651"/>
                  <a:gd name="T36" fmla="*/ 52 w 374"/>
                  <a:gd name="T37" fmla="*/ 490 h 651"/>
                  <a:gd name="T38" fmla="*/ 31 w 374"/>
                  <a:gd name="T39" fmla="*/ 447 h 651"/>
                  <a:gd name="T40" fmla="*/ 14 w 374"/>
                  <a:gd name="T41" fmla="*/ 400 h 651"/>
                  <a:gd name="T42" fmla="*/ 4 w 374"/>
                  <a:gd name="T43" fmla="*/ 350 h 651"/>
                  <a:gd name="T44" fmla="*/ 0 w 374"/>
                  <a:gd name="T45" fmla="*/ 298 h 651"/>
                  <a:gd name="T46" fmla="*/ 4 w 374"/>
                  <a:gd name="T47" fmla="*/ 248 h 651"/>
                  <a:gd name="T48" fmla="*/ 14 w 374"/>
                  <a:gd name="T49" fmla="*/ 199 h 651"/>
                  <a:gd name="T50" fmla="*/ 29 w 374"/>
                  <a:gd name="T51" fmla="*/ 153 h 651"/>
                  <a:gd name="T52" fmla="*/ 51 w 374"/>
                  <a:gd name="T53" fmla="*/ 110 h 651"/>
                  <a:gd name="T54" fmla="*/ 77 w 374"/>
                  <a:gd name="T55" fmla="*/ 71 h 651"/>
                  <a:gd name="T56" fmla="*/ 109 w 374"/>
                  <a:gd name="T57" fmla="*/ 35 h 651"/>
                  <a:gd name="T58" fmla="*/ 129 w 374"/>
                  <a:gd name="T59" fmla="*/ 17 h 651"/>
                  <a:gd name="T60" fmla="*/ 152 w 374"/>
                  <a:gd name="T61" fmla="*/ 7 h 651"/>
                  <a:gd name="T62" fmla="*/ 176 w 374"/>
                  <a:gd name="T63" fmla="*/ 1 h 651"/>
                  <a:gd name="T64" fmla="*/ 202 w 374"/>
                  <a:gd name="T65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4" h="651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374" y="628"/>
                    </a:lnTo>
                    <a:lnTo>
                      <a:pt x="350" y="632"/>
                    </a:lnTo>
                    <a:lnTo>
                      <a:pt x="326" y="638"/>
                    </a:lnTo>
                    <a:lnTo>
                      <a:pt x="302" y="645"/>
                    </a:lnTo>
                    <a:lnTo>
                      <a:pt x="277" y="650"/>
                    </a:lnTo>
                    <a:lnTo>
                      <a:pt x="255" y="651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B7689494-E84E-49D0-B2F8-B3A1ECA01730}"/>
                </a:ext>
              </a:extLst>
            </p:cNvPr>
            <p:cNvGrpSpPr/>
            <p:nvPr/>
          </p:nvGrpSpPr>
          <p:grpSpPr>
            <a:xfrm>
              <a:off x="2993742" y="3433507"/>
              <a:ext cx="320166" cy="279075"/>
              <a:chOff x="5024807" y="2548738"/>
              <a:chExt cx="593725" cy="517525"/>
            </a:xfrm>
          </p:grpSpPr>
          <p:sp>
            <p:nvSpPr>
              <p:cNvPr id="171" name="Freeform 36">
                <a:extLst>
                  <a:ext uri="{FF2B5EF4-FFF2-40B4-BE49-F238E27FC236}">
                    <a16:creationId xmlns:a16="http://schemas.microsoft.com/office/drawing/2014/main" id="{814466F9-D308-47FE-A20A-3649D68C7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593725" cy="515938"/>
              </a:xfrm>
              <a:custGeom>
                <a:avLst/>
                <a:gdLst>
                  <a:gd name="T0" fmla="*/ 228 w 747"/>
                  <a:gd name="T1" fmla="*/ 1 h 650"/>
                  <a:gd name="T2" fmla="*/ 284 w 747"/>
                  <a:gd name="T3" fmla="*/ 8 h 650"/>
                  <a:gd name="T4" fmla="*/ 343 w 747"/>
                  <a:gd name="T5" fmla="*/ 16 h 650"/>
                  <a:gd name="T6" fmla="*/ 407 w 747"/>
                  <a:gd name="T7" fmla="*/ 16 h 650"/>
                  <a:gd name="T8" fmla="*/ 467 w 747"/>
                  <a:gd name="T9" fmla="*/ 10 h 650"/>
                  <a:gd name="T10" fmla="*/ 526 w 747"/>
                  <a:gd name="T11" fmla="*/ 2 h 650"/>
                  <a:gd name="T12" fmla="*/ 579 w 747"/>
                  <a:gd name="T13" fmla="*/ 5 h 650"/>
                  <a:gd name="T14" fmla="*/ 626 w 747"/>
                  <a:gd name="T15" fmla="*/ 25 h 650"/>
                  <a:gd name="T16" fmla="*/ 676 w 747"/>
                  <a:gd name="T17" fmla="*/ 78 h 650"/>
                  <a:gd name="T18" fmla="*/ 720 w 747"/>
                  <a:gd name="T19" fmla="*/ 158 h 650"/>
                  <a:gd name="T20" fmla="*/ 745 w 747"/>
                  <a:gd name="T21" fmla="*/ 250 h 650"/>
                  <a:gd name="T22" fmla="*/ 745 w 747"/>
                  <a:gd name="T23" fmla="*/ 348 h 650"/>
                  <a:gd name="T24" fmla="*/ 720 w 747"/>
                  <a:gd name="T25" fmla="*/ 440 h 650"/>
                  <a:gd name="T26" fmla="*/ 675 w 747"/>
                  <a:gd name="T27" fmla="*/ 521 h 650"/>
                  <a:gd name="T28" fmla="*/ 610 w 747"/>
                  <a:gd name="T29" fmla="*/ 588 h 650"/>
                  <a:gd name="T30" fmla="*/ 532 w 747"/>
                  <a:gd name="T31" fmla="*/ 638 h 650"/>
                  <a:gd name="T32" fmla="*/ 493 w 747"/>
                  <a:gd name="T33" fmla="*/ 646 h 650"/>
                  <a:gd name="T34" fmla="*/ 453 w 747"/>
                  <a:gd name="T35" fmla="*/ 638 h 650"/>
                  <a:gd name="T36" fmla="*/ 410 w 747"/>
                  <a:gd name="T37" fmla="*/ 629 h 650"/>
                  <a:gd name="T38" fmla="*/ 366 w 747"/>
                  <a:gd name="T39" fmla="*/ 629 h 650"/>
                  <a:gd name="T40" fmla="*/ 319 w 747"/>
                  <a:gd name="T41" fmla="*/ 641 h 650"/>
                  <a:gd name="T42" fmla="*/ 275 w 747"/>
                  <a:gd name="T43" fmla="*/ 650 h 650"/>
                  <a:gd name="T44" fmla="*/ 234 w 747"/>
                  <a:gd name="T45" fmla="*/ 646 h 650"/>
                  <a:gd name="T46" fmla="*/ 150 w 747"/>
                  <a:gd name="T47" fmla="*/ 598 h 650"/>
                  <a:gd name="T48" fmla="*/ 80 w 747"/>
                  <a:gd name="T49" fmla="*/ 530 h 650"/>
                  <a:gd name="T50" fmla="*/ 31 w 747"/>
                  <a:gd name="T51" fmla="*/ 447 h 650"/>
                  <a:gd name="T52" fmla="*/ 4 w 747"/>
                  <a:gd name="T53" fmla="*/ 350 h 650"/>
                  <a:gd name="T54" fmla="*/ 4 w 747"/>
                  <a:gd name="T55" fmla="*/ 248 h 650"/>
                  <a:gd name="T56" fmla="*/ 29 w 747"/>
                  <a:gd name="T57" fmla="*/ 153 h 650"/>
                  <a:gd name="T58" fmla="*/ 77 w 747"/>
                  <a:gd name="T59" fmla="*/ 71 h 650"/>
                  <a:gd name="T60" fmla="*/ 129 w 747"/>
                  <a:gd name="T61" fmla="*/ 17 h 650"/>
                  <a:gd name="T62" fmla="*/ 176 w 747"/>
                  <a:gd name="T63" fmla="*/ 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7" h="650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407" y="16"/>
                    </a:lnTo>
                    <a:lnTo>
                      <a:pt x="437" y="14"/>
                    </a:lnTo>
                    <a:lnTo>
                      <a:pt x="467" y="10"/>
                    </a:lnTo>
                    <a:lnTo>
                      <a:pt x="498" y="6"/>
                    </a:lnTo>
                    <a:lnTo>
                      <a:pt x="526" y="2"/>
                    </a:lnTo>
                    <a:lnTo>
                      <a:pt x="552" y="2"/>
                    </a:lnTo>
                    <a:lnTo>
                      <a:pt x="579" y="5"/>
                    </a:lnTo>
                    <a:lnTo>
                      <a:pt x="603" y="12"/>
                    </a:lnTo>
                    <a:lnTo>
                      <a:pt x="626" y="25"/>
                    </a:lnTo>
                    <a:lnTo>
                      <a:pt x="647" y="43"/>
                    </a:lnTo>
                    <a:lnTo>
                      <a:pt x="676" y="78"/>
                    </a:lnTo>
                    <a:lnTo>
                      <a:pt x="700" y="118"/>
                    </a:lnTo>
                    <a:lnTo>
                      <a:pt x="720" y="158"/>
                    </a:lnTo>
                    <a:lnTo>
                      <a:pt x="736" y="203"/>
                    </a:lnTo>
                    <a:lnTo>
                      <a:pt x="745" y="250"/>
                    </a:lnTo>
                    <a:lnTo>
                      <a:pt x="747" y="298"/>
                    </a:lnTo>
                    <a:lnTo>
                      <a:pt x="745" y="348"/>
                    </a:lnTo>
                    <a:lnTo>
                      <a:pt x="734" y="395"/>
                    </a:lnTo>
                    <a:lnTo>
                      <a:pt x="720" y="440"/>
                    </a:lnTo>
                    <a:lnTo>
                      <a:pt x="699" y="482"/>
                    </a:lnTo>
                    <a:lnTo>
                      <a:pt x="675" y="521"/>
                    </a:lnTo>
                    <a:lnTo>
                      <a:pt x="645" y="557"/>
                    </a:lnTo>
                    <a:lnTo>
                      <a:pt x="610" y="588"/>
                    </a:lnTo>
                    <a:lnTo>
                      <a:pt x="574" y="615"/>
                    </a:lnTo>
                    <a:lnTo>
                      <a:pt x="532" y="638"/>
                    </a:lnTo>
                    <a:lnTo>
                      <a:pt x="513" y="645"/>
                    </a:lnTo>
                    <a:lnTo>
                      <a:pt x="493" y="646"/>
                    </a:lnTo>
                    <a:lnTo>
                      <a:pt x="472" y="643"/>
                    </a:lnTo>
                    <a:lnTo>
                      <a:pt x="453" y="638"/>
                    </a:lnTo>
                    <a:lnTo>
                      <a:pt x="432" y="633"/>
                    </a:lnTo>
                    <a:lnTo>
                      <a:pt x="410" y="629"/>
                    </a:lnTo>
                    <a:lnTo>
                      <a:pt x="388" y="628"/>
                    </a:lnTo>
                    <a:lnTo>
                      <a:pt x="366" y="629"/>
                    </a:lnTo>
                    <a:lnTo>
                      <a:pt x="343" y="634"/>
                    </a:lnTo>
                    <a:lnTo>
                      <a:pt x="319" y="641"/>
                    </a:lnTo>
                    <a:lnTo>
                      <a:pt x="296" y="646"/>
                    </a:lnTo>
                    <a:lnTo>
                      <a:pt x="275" y="650"/>
                    </a:lnTo>
                    <a:lnTo>
                      <a:pt x="253" y="650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 37">
                <a:extLst>
                  <a:ext uri="{FF2B5EF4-FFF2-40B4-BE49-F238E27FC236}">
                    <a16:creationId xmlns:a16="http://schemas.microsoft.com/office/drawing/2014/main" id="{2AD92361-0C8D-4F94-8806-9ECAF14D6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296863" cy="517525"/>
              </a:xfrm>
              <a:custGeom>
                <a:avLst/>
                <a:gdLst>
                  <a:gd name="T0" fmla="*/ 202 w 374"/>
                  <a:gd name="T1" fmla="*/ 0 h 651"/>
                  <a:gd name="T2" fmla="*/ 228 w 374"/>
                  <a:gd name="T3" fmla="*/ 1 h 651"/>
                  <a:gd name="T4" fmla="*/ 255 w 374"/>
                  <a:gd name="T5" fmla="*/ 3 h 651"/>
                  <a:gd name="T6" fmla="*/ 284 w 374"/>
                  <a:gd name="T7" fmla="*/ 8 h 651"/>
                  <a:gd name="T8" fmla="*/ 313 w 374"/>
                  <a:gd name="T9" fmla="*/ 12 h 651"/>
                  <a:gd name="T10" fmla="*/ 343 w 374"/>
                  <a:gd name="T11" fmla="*/ 16 h 651"/>
                  <a:gd name="T12" fmla="*/ 374 w 374"/>
                  <a:gd name="T13" fmla="*/ 17 h 651"/>
                  <a:gd name="T14" fmla="*/ 374 w 374"/>
                  <a:gd name="T15" fmla="*/ 628 h 651"/>
                  <a:gd name="T16" fmla="*/ 350 w 374"/>
                  <a:gd name="T17" fmla="*/ 632 h 651"/>
                  <a:gd name="T18" fmla="*/ 326 w 374"/>
                  <a:gd name="T19" fmla="*/ 638 h 651"/>
                  <a:gd name="T20" fmla="*/ 302 w 374"/>
                  <a:gd name="T21" fmla="*/ 645 h 651"/>
                  <a:gd name="T22" fmla="*/ 277 w 374"/>
                  <a:gd name="T23" fmla="*/ 650 h 651"/>
                  <a:gd name="T24" fmla="*/ 255 w 374"/>
                  <a:gd name="T25" fmla="*/ 651 h 651"/>
                  <a:gd name="T26" fmla="*/ 234 w 374"/>
                  <a:gd name="T27" fmla="*/ 646 h 651"/>
                  <a:gd name="T28" fmla="*/ 190 w 374"/>
                  <a:gd name="T29" fmla="*/ 624 h 651"/>
                  <a:gd name="T30" fmla="*/ 150 w 374"/>
                  <a:gd name="T31" fmla="*/ 598 h 651"/>
                  <a:gd name="T32" fmla="*/ 113 w 374"/>
                  <a:gd name="T33" fmla="*/ 566 h 651"/>
                  <a:gd name="T34" fmla="*/ 80 w 374"/>
                  <a:gd name="T35" fmla="*/ 530 h 651"/>
                  <a:gd name="T36" fmla="*/ 52 w 374"/>
                  <a:gd name="T37" fmla="*/ 490 h 651"/>
                  <a:gd name="T38" fmla="*/ 31 w 374"/>
                  <a:gd name="T39" fmla="*/ 447 h 651"/>
                  <a:gd name="T40" fmla="*/ 14 w 374"/>
                  <a:gd name="T41" fmla="*/ 400 h 651"/>
                  <a:gd name="T42" fmla="*/ 4 w 374"/>
                  <a:gd name="T43" fmla="*/ 350 h 651"/>
                  <a:gd name="T44" fmla="*/ 0 w 374"/>
                  <a:gd name="T45" fmla="*/ 298 h 651"/>
                  <a:gd name="T46" fmla="*/ 4 w 374"/>
                  <a:gd name="T47" fmla="*/ 248 h 651"/>
                  <a:gd name="T48" fmla="*/ 14 w 374"/>
                  <a:gd name="T49" fmla="*/ 199 h 651"/>
                  <a:gd name="T50" fmla="*/ 29 w 374"/>
                  <a:gd name="T51" fmla="*/ 153 h 651"/>
                  <a:gd name="T52" fmla="*/ 51 w 374"/>
                  <a:gd name="T53" fmla="*/ 110 h 651"/>
                  <a:gd name="T54" fmla="*/ 77 w 374"/>
                  <a:gd name="T55" fmla="*/ 71 h 651"/>
                  <a:gd name="T56" fmla="*/ 109 w 374"/>
                  <a:gd name="T57" fmla="*/ 35 h 651"/>
                  <a:gd name="T58" fmla="*/ 129 w 374"/>
                  <a:gd name="T59" fmla="*/ 17 h 651"/>
                  <a:gd name="T60" fmla="*/ 152 w 374"/>
                  <a:gd name="T61" fmla="*/ 7 h 651"/>
                  <a:gd name="T62" fmla="*/ 176 w 374"/>
                  <a:gd name="T63" fmla="*/ 1 h 651"/>
                  <a:gd name="T64" fmla="*/ 202 w 374"/>
                  <a:gd name="T65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4" h="651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374" y="628"/>
                    </a:lnTo>
                    <a:lnTo>
                      <a:pt x="350" y="632"/>
                    </a:lnTo>
                    <a:lnTo>
                      <a:pt x="326" y="638"/>
                    </a:lnTo>
                    <a:lnTo>
                      <a:pt x="302" y="645"/>
                    </a:lnTo>
                    <a:lnTo>
                      <a:pt x="277" y="650"/>
                    </a:lnTo>
                    <a:lnTo>
                      <a:pt x="255" y="651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4A462E7-0BB9-40EE-AAE9-F0886FE65414}"/>
                </a:ext>
              </a:extLst>
            </p:cNvPr>
            <p:cNvGrpSpPr/>
            <p:nvPr/>
          </p:nvGrpSpPr>
          <p:grpSpPr>
            <a:xfrm>
              <a:off x="3269514" y="3897965"/>
              <a:ext cx="320166" cy="279075"/>
              <a:chOff x="5024807" y="2548738"/>
              <a:chExt cx="593725" cy="517525"/>
            </a:xfrm>
          </p:grpSpPr>
          <p:sp>
            <p:nvSpPr>
              <p:cNvPr id="169" name="Freeform 36">
                <a:extLst>
                  <a:ext uri="{FF2B5EF4-FFF2-40B4-BE49-F238E27FC236}">
                    <a16:creationId xmlns:a16="http://schemas.microsoft.com/office/drawing/2014/main" id="{B50B0621-2123-4807-90D1-7872962A4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593725" cy="515938"/>
              </a:xfrm>
              <a:custGeom>
                <a:avLst/>
                <a:gdLst>
                  <a:gd name="T0" fmla="*/ 228 w 747"/>
                  <a:gd name="T1" fmla="*/ 1 h 650"/>
                  <a:gd name="T2" fmla="*/ 284 w 747"/>
                  <a:gd name="T3" fmla="*/ 8 h 650"/>
                  <a:gd name="T4" fmla="*/ 343 w 747"/>
                  <a:gd name="T5" fmla="*/ 16 h 650"/>
                  <a:gd name="T6" fmla="*/ 407 w 747"/>
                  <a:gd name="T7" fmla="*/ 16 h 650"/>
                  <a:gd name="T8" fmla="*/ 467 w 747"/>
                  <a:gd name="T9" fmla="*/ 10 h 650"/>
                  <a:gd name="T10" fmla="*/ 526 w 747"/>
                  <a:gd name="T11" fmla="*/ 2 h 650"/>
                  <a:gd name="T12" fmla="*/ 579 w 747"/>
                  <a:gd name="T13" fmla="*/ 5 h 650"/>
                  <a:gd name="T14" fmla="*/ 626 w 747"/>
                  <a:gd name="T15" fmla="*/ 25 h 650"/>
                  <a:gd name="T16" fmla="*/ 676 w 747"/>
                  <a:gd name="T17" fmla="*/ 78 h 650"/>
                  <a:gd name="T18" fmla="*/ 720 w 747"/>
                  <a:gd name="T19" fmla="*/ 158 h 650"/>
                  <a:gd name="T20" fmla="*/ 745 w 747"/>
                  <a:gd name="T21" fmla="*/ 250 h 650"/>
                  <a:gd name="T22" fmla="*/ 745 w 747"/>
                  <a:gd name="T23" fmla="*/ 348 h 650"/>
                  <a:gd name="T24" fmla="*/ 720 w 747"/>
                  <a:gd name="T25" fmla="*/ 440 h 650"/>
                  <a:gd name="T26" fmla="*/ 675 w 747"/>
                  <a:gd name="T27" fmla="*/ 521 h 650"/>
                  <a:gd name="T28" fmla="*/ 610 w 747"/>
                  <a:gd name="T29" fmla="*/ 588 h 650"/>
                  <a:gd name="T30" fmla="*/ 532 w 747"/>
                  <a:gd name="T31" fmla="*/ 638 h 650"/>
                  <a:gd name="T32" fmla="*/ 493 w 747"/>
                  <a:gd name="T33" fmla="*/ 646 h 650"/>
                  <a:gd name="T34" fmla="*/ 453 w 747"/>
                  <a:gd name="T35" fmla="*/ 638 h 650"/>
                  <a:gd name="T36" fmla="*/ 410 w 747"/>
                  <a:gd name="T37" fmla="*/ 629 h 650"/>
                  <a:gd name="T38" fmla="*/ 366 w 747"/>
                  <a:gd name="T39" fmla="*/ 629 h 650"/>
                  <a:gd name="T40" fmla="*/ 319 w 747"/>
                  <a:gd name="T41" fmla="*/ 641 h 650"/>
                  <a:gd name="T42" fmla="*/ 275 w 747"/>
                  <a:gd name="T43" fmla="*/ 650 h 650"/>
                  <a:gd name="T44" fmla="*/ 234 w 747"/>
                  <a:gd name="T45" fmla="*/ 646 h 650"/>
                  <a:gd name="T46" fmla="*/ 150 w 747"/>
                  <a:gd name="T47" fmla="*/ 598 h 650"/>
                  <a:gd name="T48" fmla="*/ 80 w 747"/>
                  <a:gd name="T49" fmla="*/ 530 h 650"/>
                  <a:gd name="T50" fmla="*/ 31 w 747"/>
                  <a:gd name="T51" fmla="*/ 447 h 650"/>
                  <a:gd name="T52" fmla="*/ 4 w 747"/>
                  <a:gd name="T53" fmla="*/ 350 h 650"/>
                  <a:gd name="T54" fmla="*/ 4 w 747"/>
                  <a:gd name="T55" fmla="*/ 248 h 650"/>
                  <a:gd name="T56" fmla="*/ 29 w 747"/>
                  <a:gd name="T57" fmla="*/ 153 h 650"/>
                  <a:gd name="T58" fmla="*/ 77 w 747"/>
                  <a:gd name="T59" fmla="*/ 71 h 650"/>
                  <a:gd name="T60" fmla="*/ 129 w 747"/>
                  <a:gd name="T61" fmla="*/ 17 h 650"/>
                  <a:gd name="T62" fmla="*/ 176 w 747"/>
                  <a:gd name="T63" fmla="*/ 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7" h="650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407" y="16"/>
                    </a:lnTo>
                    <a:lnTo>
                      <a:pt x="437" y="14"/>
                    </a:lnTo>
                    <a:lnTo>
                      <a:pt x="467" y="10"/>
                    </a:lnTo>
                    <a:lnTo>
                      <a:pt x="498" y="6"/>
                    </a:lnTo>
                    <a:lnTo>
                      <a:pt x="526" y="2"/>
                    </a:lnTo>
                    <a:lnTo>
                      <a:pt x="552" y="2"/>
                    </a:lnTo>
                    <a:lnTo>
                      <a:pt x="579" y="5"/>
                    </a:lnTo>
                    <a:lnTo>
                      <a:pt x="603" y="12"/>
                    </a:lnTo>
                    <a:lnTo>
                      <a:pt x="626" y="25"/>
                    </a:lnTo>
                    <a:lnTo>
                      <a:pt x="647" y="43"/>
                    </a:lnTo>
                    <a:lnTo>
                      <a:pt x="676" y="78"/>
                    </a:lnTo>
                    <a:lnTo>
                      <a:pt x="700" y="118"/>
                    </a:lnTo>
                    <a:lnTo>
                      <a:pt x="720" y="158"/>
                    </a:lnTo>
                    <a:lnTo>
                      <a:pt x="736" y="203"/>
                    </a:lnTo>
                    <a:lnTo>
                      <a:pt x="745" y="250"/>
                    </a:lnTo>
                    <a:lnTo>
                      <a:pt x="747" y="298"/>
                    </a:lnTo>
                    <a:lnTo>
                      <a:pt x="745" y="348"/>
                    </a:lnTo>
                    <a:lnTo>
                      <a:pt x="734" y="395"/>
                    </a:lnTo>
                    <a:lnTo>
                      <a:pt x="720" y="440"/>
                    </a:lnTo>
                    <a:lnTo>
                      <a:pt x="699" y="482"/>
                    </a:lnTo>
                    <a:lnTo>
                      <a:pt x="675" y="521"/>
                    </a:lnTo>
                    <a:lnTo>
                      <a:pt x="645" y="557"/>
                    </a:lnTo>
                    <a:lnTo>
                      <a:pt x="610" y="588"/>
                    </a:lnTo>
                    <a:lnTo>
                      <a:pt x="574" y="615"/>
                    </a:lnTo>
                    <a:lnTo>
                      <a:pt x="532" y="638"/>
                    </a:lnTo>
                    <a:lnTo>
                      <a:pt x="513" y="645"/>
                    </a:lnTo>
                    <a:lnTo>
                      <a:pt x="493" y="646"/>
                    </a:lnTo>
                    <a:lnTo>
                      <a:pt x="472" y="643"/>
                    </a:lnTo>
                    <a:lnTo>
                      <a:pt x="453" y="638"/>
                    </a:lnTo>
                    <a:lnTo>
                      <a:pt x="432" y="633"/>
                    </a:lnTo>
                    <a:lnTo>
                      <a:pt x="410" y="629"/>
                    </a:lnTo>
                    <a:lnTo>
                      <a:pt x="388" y="628"/>
                    </a:lnTo>
                    <a:lnTo>
                      <a:pt x="366" y="629"/>
                    </a:lnTo>
                    <a:lnTo>
                      <a:pt x="343" y="634"/>
                    </a:lnTo>
                    <a:lnTo>
                      <a:pt x="319" y="641"/>
                    </a:lnTo>
                    <a:lnTo>
                      <a:pt x="296" y="646"/>
                    </a:lnTo>
                    <a:lnTo>
                      <a:pt x="275" y="650"/>
                    </a:lnTo>
                    <a:lnTo>
                      <a:pt x="253" y="650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Freeform 37">
                <a:extLst>
                  <a:ext uri="{FF2B5EF4-FFF2-40B4-BE49-F238E27FC236}">
                    <a16:creationId xmlns:a16="http://schemas.microsoft.com/office/drawing/2014/main" id="{D1138CC1-0848-482D-AC35-55039B0D5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296863" cy="517525"/>
              </a:xfrm>
              <a:custGeom>
                <a:avLst/>
                <a:gdLst>
                  <a:gd name="T0" fmla="*/ 202 w 374"/>
                  <a:gd name="T1" fmla="*/ 0 h 651"/>
                  <a:gd name="T2" fmla="*/ 228 w 374"/>
                  <a:gd name="T3" fmla="*/ 1 h 651"/>
                  <a:gd name="T4" fmla="*/ 255 w 374"/>
                  <a:gd name="T5" fmla="*/ 3 h 651"/>
                  <a:gd name="T6" fmla="*/ 284 w 374"/>
                  <a:gd name="T7" fmla="*/ 8 h 651"/>
                  <a:gd name="T8" fmla="*/ 313 w 374"/>
                  <a:gd name="T9" fmla="*/ 12 h 651"/>
                  <a:gd name="T10" fmla="*/ 343 w 374"/>
                  <a:gd name="T11" fmla="*/ 16 h 651"/>
                  <a:gd name="T12" fmla="*/ 374 w 374"/>
                  <a:gd name="T13" fmla="*/ 17 h 651"/>
                  <a:gd name="T14" fmla="*/ 374 w 374"/>
                  <a:gd name="T15" fmla="*/ 628 h 651"/>
                  <a:gd name="T16" fmla="*/ 350 w 374"/>
                  <a:gd name="T17" fmla="*/ 632 h 651"/>
                  <a:gd name="T18" fmla="*/ 326 w 374"/>
                  <a:gd name="T19" fmla="*/ 638 h 651"/>
                  <a:gd name="T20" fmla="*/ 302 w 374"/>
                  <a:gd name="T21" fmla="*/ 645 h 651"/>
                  <a:gd name="T22" fmla="*/ 277 w 374"/>
                  <a:gd name="T23" fmla="*/ 650 h 651"/>
                  <a:gd name="T24" fmla="*/ 255 w 374"/>
                  <a:gd name="T25" fmla="*/ 651 h 651"/>
                  <a:gd name="T26" fmla="*/ 234 w 374"/>
                  <a:gd name="T27" fmla="*/ 646 h 651"/>
                  <a:gd name="T28" fmla="*/ 190 w 374"/>
                  <a:gd name="T29" fmla="*/ 624 h 651"/>
                  <a:gd name="T30" fmla="*/ 150 w 374"/>
                  <a:gd name="T31" fmla="*/ 598 h 651"/>
                  <a:gd name="T32" fmla="*/ 113 w 374"/>
                  <a:gd name="T33" fmla="*/ 566 h 651"/>
                  <a:gd name="T34" fmla="*/ 80 w 374"/>
                  <a:gd name="T35" fmla="*/ 530 h 651"/>
                  <a:gd name="T36" fmla="*/ 52 w 374"/>
                  <a:gd name="T37" fmla="*/ 490 h 651"/>
                  <a:gd name="T38" fmla="*/ 31 w 374"/>
                  <a:gd name="T39" fmla="*/ 447 h 651"/>
                  <a:gd name="T40" fmla="*/ 14 w 374"/>
                  <a:gd name="T41" fmla="*/ 400 h 651"/>
                  <a:gd name="T42" fmla="*/ 4 w 374"/>
                  <a:gd name="T43" fmla="*/ 350 h 651"/>
                  <a:gd name="T44" fmla="*/ 0 w 374"/>
                  <a:gd name="T45" fmla="*/ 298 h 651"/>
                  <a:gd name="T46" fmla="*/ 4 w 374"/>
                  <a:gd name="T47" fmla="*/ 248 h 651"/>
                  <a:gd name="T48" fmla="*/ 14 w 374"/>
                  <a:gd name="T49" fmla="*/ 199 h 651"/>
                  <a:gd name="T50" fmla="*/ 29 w 374"/>
                  <a:gd name="T51" fmla="*/ 153 h 651"/>
                  <a:gd name="T52" fmla="*/ 51 w 374"/>
                  <a:gd name="T53" fmla="*/ 110 h 651"/>
                  <a:gd name="T54" fmla="*/ 77 w 374"/>
                  <a:gd name="T55" fmla="*/ 71 h 651"/>
                  <a:gd name="T56" fmla="*/ 109 w 374"/>
                  <a:gd name="T57" fmla="*/ 35 h 651"/>
                  <a:gd name="T58" fmla="*/ 129 w 374"/>
                  <a:gd name="T59" fmla="*/ 17 h 651"/>
                  <a:gd name="T60" fmla="*/ 152 w 374"/>
                  <a:gd name="T61" fmla="*/ 7 h 651"/>
                  <a:gd name="T62" fmla="*/ 176 w 374"/>
                  <a:gd name="T63" fmla="*/ 1 h 651"/>
                  <a:gd name="T64" fmla="*/ 202 w 374"/>
                  <a:gd name="T65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4" h="651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374" y="628"/>
                    </a:lnTo>
                    <a:lnTo>
                      <a:pt x="350" y="632"/>
                    </a:lnTo>
                    <a:lnTo>
                      <a:pt x="326" y="638"/>
                    </a:lnTo>
                    <a:lnTo>
                      <a:pt x="302" y="645"/>
                    </a:lnTo>
                    <a:lnTo>
                      <a:pt x="277" y="650"/>
                    </a:lnTo>
                    <a:lnTo>
                      <a:pt x="255" y="651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31AF79D-B6D4-4141-8EA0-26B9EE62DC8B}"/>
                </a:ext>
              </a:extLst>
            </p:cNvPr>
            <p:cNvGrpSpPr/>
            <p:nvPr/>
          </p:nvGrpSpPr>
          <p:grpSpPr>
            <a:xfrm>
              <a:off x="2601857" y="4478537"/>
              <a:ext cx="320166" cy="279075"/>
              <a:chOff x="5024807" y="2548738"/>
              <a:chExt cx="593725" cy="517525"/>
            </a:xfrm>
          </p:grpSpPr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9857180D-5FA6-4731-BFBF-FC5E72E7C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593725" cy="515938"/>
              </a:xfrm>
              <a:custGeom>
                <a:avLst/>
                <a:gdLst>
                  <a:gd name="T0" fmla="*/ 228 w 747"/>
                  <a:gd name="T1" fmla="*/ 1 h 650"/>
                  <a:gd name="T2" fmla="*/ 284 w 747"/>
                  <a:gd name="T3" fmla="*/ 8 h 650"/>
                  <a:gd name="T4" fmla="*/ 343 w 747"/>
                  <a:gd name="T5" fmla="*/ 16 h 650"/>
                  <a:gd name="T6" fmla="*/ 407 w 747"/>
                  <a:gd name="T7" fmla="*/ 16 h 650"/>
                  <a:gd name="T8" fmla="*/ 467 w 747"/>
                  <a:gd name="T9" fmla="*/ 10 h 650"/>
                  <a:gd name="T10" fmla="*/ 526 w 747"/>
                  <a:gd name="T11" fmla="*/ 2 h 650"/>
                  <a:gd name="T12" fmla="*/ 579 w 747"/>
                  <a:gd name="T13" fmla="*/ 5 h 650"/>
                  <a:gd name="T14" fmla="*/ 626 w 747"/>
                  <a:gd name="T15" fmla="*/ 25 h 650"/>
                  <a:gd name="T16" fmla="*/ 676 w 747"/>
                  <a:gd name="T17" fmla="*/ 78 h 650"/>
                  <a:gd name="T18" fmla="*/ 720 w 747"/>
                  <a:gd name="T19" fmla="*/ 158 h 650"/>
                  <a:gd name="T20" fmla="*/ 745 w 747"/>
                  <a:gd name="T21" fmla="*/ 250 h 650"/>
                  <a:gd name="T22" fmla="*/ 745 w 747"/>
                  <a:gd name="T23" fmla="*/ 348 h 650"/>
                  <a:gd name="T24" fmla="*/ 720 w 747"/>
                  <a:gd name="T25" fmla="*/ 440 h 650"/>
                  <a:gd name="T26" fmla="*/ 675 w 747"/>
                  <a:gd name="T27" fmla="*/ 521 h 650"/>
                  <a:gd name="T28" fmla="*/ 610 w 747"/>
                  <a:gd name="T29" fmla="*/ 588 h 650"/>
                  <a:gd name="T30" fmla="*/ 532 w 747"/>
                  <a:gd name="T31" fmla="*/ 638 h 650"/>
                  <a:gd name="T32" fmla="*/ 493 w 747"/>
                  <a:gd name="T33" fmla="*/ 646 h 650"/>
                  <a:gd name="T34" fmla="*/ 453 w 747"/>
                  <a:gd name="T35" fmla="*/ 638 h 650"/>
                  <a:gd name="T36" fmla="*/ 410 w 747"/>
                  <a:gd name="T37" fmla="*/ 629 h 650"/>
                  <a:gd name="T38" fmla="*/ 366 w 747"/>
                  <a:gd name="T39" fmla="*/ 629 h 650"/>
                  <a:gd name="T40" fmla="*/ 319 w 747"/>
                  <a:gd name="T41" fmla="*/ 641 h 650"/>
                  <a:gd name="T42" fmla="*/ 275 w 747"/>
                  <a:gd name="T43" fmla="*/ 650 h 650"/>
                  <a:gd name="T44" fmla="*/ 234 w 747"/>
                  <a:gd name="T45" fmla="*/ 646 h 650"/>
                  <a:gd name="T46" fmla="*/ 150 w 747"/>
                  <a:gd name="T47" fmla="*/ 598 h 650"/>
                  <a:gd name="T48" fmla="*/ 80 w 747"/>
                  <a:gd name="T49" fmla="*/ 530 h 650"/>
                  <a:gd name="T50" fmla="*/ 31 w 747"/>
                  <a:gd name="T51" fmla="*/ 447 h 650"/>
                  <a:gd name="T52" fmla="*/ 4 w 747"/>
                  <a:gd name="T53" fmla="*/ 350 h 650"/>
                  <a:gd name="T54" fmla="*/ 4 w 747"/>
                  <a:gd name="T55" fmla="*/ 248 h 650"/>
                  <a:gd name="T56" fmla="*/ 29 w 747"/>
                  <a:gd name="T57" fmla="*/ 153 h 650"/>
                  <a:gd name="T58" fmla="*/ 77 w 747"/>
                  <a:gd name="T59" fmla="*/ 71 h 650"/>
                  <a:gd name="T60" fmla="*/ 129 w 747"/>
                  <a:gd name="T61" fmla="*/ 17 h 650"/>
                  <a:gd name="T62" fmla="*/ 176 w 747"/>
                  <a:gd name="T63" fmla="*/ 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7" h="650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407" y="16"/>
                    </a:lnTo>
                    <a:lnTo>
                      <a:pt x="437" y="14"/>
                    </a:lnTo>
                    <a:lnTo>
                      <a:pt x="467" y="10"/>
                    </a:lnTo>
                    <a:lnTo>
                      <a:pt x="498" y="6"/>
                    </a:lnTo>
                    <a:lnTo>
                      <a:pt x="526" y="2"/>
                    </a:lnTo>
                    <a:lnTo>
                      <a:pt x="552" y="2"/>
                    </a:lnTo>
                    <a:lnTo>
                      <a:pt x="579" y="5"/>
                    </a:lnTo>
                    <a:lnTo>
                      <a:pt x="603" y="12"/>
                    </a:lnTo>
                    <a:lnTo>
                      <a:pt x="626" y="25"/>
                    </a:lnTo>
                    <a:lnTo>
                      <a:pt x="647" y="43"/>
                    </a:lnTo>
                    <a:lnTo>
                      <a:pt x="676" y="78"/>
                    </a:lnTo>
                    <a:lnTo>
                      <a:pt x="700" y="118"/>
                    </a:lnTo>
                    <a:lnTo>
                      <a:pt x="720" y="158"/>
                    </a:lnTo>
                    <a:lnTo>
                      <a:pt x="736" y="203"/>
                    </a:lnTo>
                    <a:lnTo>
                      <a:pt x="745" y="250"/>
                    </a:lnTo>
                    <a:lnTo>
                      <a:pt x="747" y="298"/>
                    </a:lnTo>
                    <a:lnTo>
                      <a:pt x="745" y="348"/>
                    </a:lnTo>
                    <a:lnTo>
                      <a:pt x="734" y="395"/>
                    </a:lnTo>
                    <a:lnTo>
                      <a:pt x="720" y="440"/>
                    </a:lnTo>
                    <a:lnTo>
                      <a:pt x="699" y="482"/>
                    </a:lnTo>
                    <a:lnTo>
                      <a:pt x="675" y="521"/>
                    </a:lnTo>
                    <a:lnTo>
                      <a:pt x="645" y="557"/>
                    </a:lnTo>
                    <a:lnTo>
                      <a:pt x="610" y="588"/>
                    </a:lnTo>
                    <a:lnTo>
                      <a:pt x="574" y="615"/>
                    </a:lnTo>
                    <a:lnTo>
                      <a:pt x="532" y="638"/>
                    </a:lnTo>
                    <a:lnTo>
                      <a:pt x="513" y="645"/>
                    </a:lnTo>
                    <a:lnTo>
                      <a:pt x="493" y="646"/>
                    </a:lnTo>
                    <a:lnTo>
                      <a:pt x="472" y="643"/>
                    </a:lnTo>
                    <a:lnTo>
                      <a:pt x="453" y="638"/>
                    </a:lnTo>
                    <a:lnTo>
                      <a:pt x="432" y="633"/>
                    </a:lnTo>
                    <a:lnTo>
                      <a:pt x="410" y="629"/>
                    </a:lnTo>
                    <a:lnTo>
                      <a:pt x="388" y="628"/>
                    </a:lnTo>
                    <a:lnTo>
                      <a:pt x="366" y="629"/>
                    </a:lnTo>
                    <a:lnTo>
                      <a:pt x="343" y="634"/>
                    </a:lnTo>
                    <a:lnTo>
                      <a:pt x="319" y="641"/>
                    </a:lnTo>
                    <a:lnTo>
                      <a:pt x="296" y="646"/>
                    </a:lnTo>
                    <a:lnTo>
                      <a:pt x="275" y="650"/>
                    </a:lnTo>
                    <a:lnTo>
                      <a:pt x="253" y="650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Freeform 37">
                <a:extLst>
                  <a:ext uri="{FF2B5EF4-FFF2-40B4-BE49-F238E27FC236}">
                    <a16:creationId xmlns:a16="http://schemas.microsoft.com/office/drawing/2014/main" id="{F1BBD7B8-F8BF-4A15-864B-BAAA7FE0F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296863" cy="517525"/>
              </a:xfrm>
              <a:custGeom>
                <a:avLst/>
                <a:gdLst>
                  <a:gd name="T0" fmla="*/ 202 w 374"/>
                  <a:gd name="T1" fmla="*/ 0 h 651"/>
                  <a:gd name="T2" fmla="*/ 228 w 374"/>
                  <a:gd name="T3" fmla="*/ 1 h 651"/>
                  <a:gd name="T4" fmla="*/ 255 w 374"/>
                  <a:gd name="T5" fmla="*/ 3 h 651"/>
                  <a:gd name="T6" fmla="*/ 284 w 374"/>
                  <a:gd name="T7" fmla="*/ 8 h 651"/>
                  <a:gd name="T8" fmla="*/ 313 w 374"/>
                  <a:gd name="T9" fmla="*/ 12 h 651"/>
                  <a:gd name="T10" fmla="*/ 343 w 374"/>
                  <a:gd name="T11" fmla="*/ 16 h 651"/>
                  <a:gd name="T12" fmla="*/ 374 w 374"/>
                  <a:gd name="T13" fmla="*/ 17 h 651"/>
                  <a:gd name="T14" fmla="*/ 374 w 374"/>
                  <a:gd name="T15" fmla="*/ 628 h 651"/>
                  <a:gd name="T16" fmla="*/ 350 w 374"/>
                  <a:gd name="T17" fmla="*/ 632 h 651"/>
                  <a:gd name="T18" fmla="*/ 326 w 374"/>
                  <a:gd name="T19" fmla="*/ 638 h 651"/>
                  <a:gd name="T20" fmla="*/ 302 w 374"/>
                  <a:gd name="T21" fmla="*/ 645 h 651"/>
                  <a:gd name="T22" fmla="*/ 277 w 374"/>
                  <a:gd name="T23" fmla="*/ 650 h 651"/>
                  <a:gd name="T24" fmla="*/ 255 w 374"/>
                  <a:gd name="T25" fmla="*/ 651 h 651"/>
                  <a:gd name="T26" fmla="*/ 234 w 374"/>
                  <a:gd name="T27" fmla="*/ 646 h 651"/>
                  <a:gd name="T28" fmla="*/ 190 w 374"/>
                  <a:gd name="T29" fmla="*/ 624 h 651"/>
                  <a:gd name="T30" fmla="*/ 150 w 374"/>
                  <a:gd name="T31" fmla="*/ 598 h 651"/>
                  <a:gd name="T32" fmla="*/ 113 w 374"/>
                  <a:gd name="T33" fmla="*/ 566 h 651"/>
                  <a:gd name="T34" fmla="*/ 80 w 374"/>
                  <a:gd name="T35" fmla="*/ 530 h 651"/>
                  <a:gd name="T36" fmla="*/ 52 w 374"/>
                  <a:gd name="T37" fmla="*/ 490 h 651"/>
                  <a:gd name="T38" fmla="*/ 31 w 374"/>
                  <a:gd name="T39" fmla="*/ 447 h 651"/>
                  <a:gd name="T40" fmla="*/ 14 w 374"/>
                  <a:gd name="T41" fmla="*/ 400 h 651"/>
                  <a:gd name="T42" fmla="*/ 4 w 374"/>
                  <a:gd name="T43" fmla="*/ 350 h 651"/>
                  <a:gd name="T44" fmla="*/ 0 w 374"/>
                  <a:gd name="T45" fmla="*/ 298 h 651"/>
                  <a:gd name="T46" fmla="*/ 4 w 374"/>
                  <a:gd name="T47" fmla="*/ 248 h 651"/>
                  <a:gd name="T48" fmla="*/ 14 w 374"/>
                  <a:gd name="T49" fmla="*/ 199 h 651"/>
                  <a:gd name="T50" fmla="*/ 29 w 374"/>
                  <a:gd name="T51" fmla="*/ 153 h 651"/>
                  <a:gd name="T52" fmla="*/ 51 w 374"/>
                  <a:gd name="T53" fmla="*/ 110 h 651"/>
                  <a:gd name="T54" fmla="*/ 77 w 374"/>
                  <a:gd name="T55" fmla="*/ 71 h 651"/>
                  <a:gd name="T56" fmla="*/ 109 w 374"/>
                  <a:gd name="T57" fmla="*/ 35 h 651"/>
                  <a:gd name="T58" fmla="*/ 129 w 374"/>
                  <a:gd name="T59" fmla="*/ 17 h 651"/>
                  <a:gd name="T60" fmla="*/ 152 w 374"/>
                  <a:gd name="T61" fmla="*/ 7 h 651"/>
                  <a:gd name="T62" fmla="*/ 176 w 374"/>
                  <a:gd name="T63" fmla="*/ 1 h 651"/>
                  <a:gd name="T64" fmla="*/ 202 w 374"/>
                  <a:gd name="T65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4" h="651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374" y="628"/>
                    </a:lnTo>
                    <a:lnTo>
                      <a:pt x="350" y="632"/>
                    </a:lnTo>
                    <a:lnTo>
                      <a:pt x="326" y="638"/>
                    </a:lnTo>
                    <a:lnTo>
                      <a:pt x="302" y="645"/>
                    </a:lnTo>
                    <a:lnTo>
                      <a:pt x="277" y="650"/>
                    </a:lnTo>
                    <a:lnTo>
                      <a:pt x="255" y="651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9F2C811-E07F-4DAA-9DE1-507F5B54882C}"/>
                </a:ext>
              </a:extLst>
            </p:cNvPr>
            <p:cNvGrpSpPr/>
            <p:nvPr/>
          </p:nvGrpSpPr>
          <p:grpSpPr>
            <a:xfrm>
              <a:off x="2238999" y="4333394"/>
              <a:ext cx="320166" cy="279075"/>
              <a:chOff x="5024807" y="2548738"/>
              <a:chExt cx="593725" cy="517525"/>
            </a:xfrm>
          </p:grpSpPr>
          <p:sp>
            <p:nvSpPr>
              <p:cNvPr id="165" name="Freeform 36">
                <a:extLst>
                  <a:ext uri="{FF2B5EF4-FFF2-40B4-BE49-F238E27FC236}">
                    <a16:creationId xmlns:a16="http://schemas.microsoft.com/office/drawing/2014/main" id="{77B43BB1-36E1-4A11-9801-60D05AEDD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593725" cy="515938"/>
              </a:xfrm>
              <a:custGeom>
                <a:avLst/>
                <a:gdLst>
                  <a:gd name="T0" fmla="*/ 228 w 747"/>
                  <a:gd name="T1" fmla="*/ 1 h 650"/>
                  <a:gd name="T2" fmla="*/ 284 w 747"/>
                  <a:gd name="T3" fmla="*/ 8 h 650"/>
                  <a:gd name="T4" fmla="*/ 343 w 747"/>
                  <a:gd name="T5" fmla="*/ 16 h 650"/>
                  <a:gd name="T6" fmla="*/ 407 w 747"/>
                  <a:gd name="T7" fmla="*/ 16 h 650"/>
                  <a:gd name="T8" fmla="*/ 467 w 747"/>
                  <a:gd name="T9" fmla="*/ 10 h 650"/>
                  <a:gd name="T10" fmla="*/ 526 w 747"/>
                  <a:gd name="T11" fmla="*/ 2 h 650"/>
                  <a:gd name="T12" fmla="*/ 579 w 747"/>
                  <a:gd name="T13" fmla="*/ 5 h 650"/>
                  <a:gd name="T14" fmla="*/ 626 w 747"/>
                  <a:gd name="T15" fmla="*/ 25 h 650"/>
                  <a:gd name="T16" fmla="*/ 676 w 747"/>
                  <a:gd name="T17" fmla="*/ 78 h 650"/>
                  <a:gd name="T18" fmla="*/ 720 w 747"/>
                  <a:gd name="T19" fmla="*/ 158 h 650"/>
                  <a:gd name="T20" fmla="*/ 745 w 747"/>
                  <a:gd name="T21" fmla="*/ 250 h 650"/>
                  <a:gd name="T22" fmla="*/ 745 w 747"/>
                  <a:gd name="T23" fmla="*/ 348 h 650"/>
                  <a:gd name="T24" fmla="*/ 720 w 747"/>
                  <a:gd name="T25" fmla="*/ 440 h 650"/>
                  <a:gd name="T26" fmla="*/ 675 w 747"/>
                  <a:gd name="T27" fmla="*/ 521 h 650"/>
                  <a:gd name="T28" fmla="*/ 610 w 747"/>
                  <a:gd name="T29" fmla="*/ 588 h 650"/>
                  <a:gd name="T30" fmla="*/ 532 w 747"/>
                  <a:gd name="T31" fmla="*/ 638 h 650"/>
                  <a:gd name="T32" fmla="*/ 493 w 747"/>
                  <a:gd name="T33" fmla="*/ 646 h 650"/>
                  <a:gd name="T34" fmla="*/ 453 w 747"/>
                  <a:gd name="T35" fmla="*/ 638 h 650"/>
                  <a:gd name="T36" fmla="*/ 410 w 747"/>
                  <a:gd name="T37" fmla="*/ 629 h 650"/>
                  <a:gd name="T38" fmla="*/ 366 w 747"/>
                  <a:gd name="T39" fmla="*/ 629 h 650"/>
                  <a:gd name="T40" fmla="*/ 319 w 747"/>
                  <a:gd name="T41" fmla="*/ 641 h 650"/>
                  <a:gd name="T42" fmla="*/ 275 w 747"/>
                  <a:gd name="T43" fmla="*/ 650 h 650"/>
                  <a:gd name="T44" fmla="*/ 234 w 747"/>
                  <a:gd name="T45" fmla="*/ 646 h 650"/>
                  <a:gd name="T46" fmla="*/ 150 w 747"/>
                  <a:gd name="T47" fmla="*/ 598 h 650"/>
                  <a:gd name="T48" fmla="*/ 80 w 747"/>
                  <a:gd name="T49" fmla="*/ 530 h 650"/>
                  <a:gd name="T50" fmla="*/ 31 w 747"/>
                  <a:gd name="T51" fmla="*/ 447 h 650"/>
                  <a:gd name="T52" fmla="*/ 4 w 747"/>
                  <a:gd name="T53" fmla="*/ 350 h 650"/>
                  <a:gd name="T54" fmla="*/ 4 w 747"/>
                  <a:gd name="T55" fmla="*/ 248 h 650"/>
                  <a:gd name="T56" fmla="*/ 29 w 747"/>
                  <a:gd name="T57" fmla="*/ 153 h 650"/>
                  <a:gd name="T58" fmla="*/ 77 w 747"/>
                  <a:gd name="T59" fmla="*/ 71 h 650"/>
                  <a:gd name="T60" fmla="*/ 129 w 747"/>
                  <a:gd name="T61" fmla="*/ 17 h 650"/>
                  <a:gd name="T62" fmla="*/ 176 w 747"/>
                  <a:gd name="T63" fmla="*/ 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7" h="650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407" y="16"/>
                    </a:lnTo>
                    <a:lnTo>
                      <a:pt x="437" y="14"/>
                    </a:lnTo>
                    <a:lnTo>
                      <a:pt x="467" y="10"/>
                    </a:lnTo>
                    <a:lnTo>
                      <a:pt x="498" y="6"/>
                    </a:lnTo>
                    <a:lnTo>
                      <a:pt x="526" y="2"/>
                    </a:lnTo>
                    <a:lnTo>
                      <a:pt x="552" y="2"/>
                    </a:lnTo>
                    <a:lnTo>
                      <a:pt x="579" y="5"/>
                    </a:lnTo>
                    <a:lnTo>
                      <a:pt x="603" y="12"/>
                    </a:lnTo>
                    <a:lnTo>
                      <a:pt x="626" y="25"/>
                    </a:lnTo>
                    <a:lnTo>
                      <a:pt x="647" y="43"/>
                    </a:lnTo>
                    <a:lnTo>
                      <a:pt x="676" y="78"/>
                    </a:lnTo>
                    <a:lnTo>
                      <a:pt x="700" y="118"/>
                    </a:lnTo>
                    <a:lnTo>
                      <a:pt x="720" y="158"/>
                    </a:lnTo>
                    <a:lnTo>
                      <a:pt x="736" y="203"/>
                    </a:lnTo>
                    <a:lnTo>
                      <a:pt x="745" y="250"/>
                    </a:lnTo>
                    <a:lnTo>
                      <a:pt x="747" y="298"/>
                    </a:lnTo>
                    <a:lnTo>
                      <a:pt x="745" y="348"/>
                    </a:lnTo>
                    <a:lnTo>
                      <a:pt x="734" y="395"/>
                    </a:lnTo>
                    <a:lnTo>
                      <a:pt x="720" y="440"/>
                    </a:lnTo>
                    <a:lnTo>
                      <a:pt x="699" y="482"/>
                    </a:lnTo>
                    <a:lnTo>
                      <a:pt x="675" y="521"/>
                    </a:lnTo>
                    <a:lnTo>
                      <a:pt x="645" y="557"/>
                    </a:lnTo>
                    <a:lnTo>
                      <a:pt x="610" y="588"/>
                    </a:lnTo>
                    <a:lnTo>
                      <a:pt x="574" y="615"/>
                    </a:lnTo>
                    <a:lnTo>
                      <a:pt x="532" y="638"/>
                    </a:lnTo>
                    <a:lnTo>
                      <a:pt x="513" y="645"/>
                    </a:lnTo>
                    <a:lnTo>
                      <a:pt x="493" y="646"/>
                    </a:lnTo>
                    <a:lnTo>
                      <a:pt x="472" y="643"/>
                    </a:lnTo>
                    <a:lnTo>
                      <a:pt x="453" y="638"/>
                    </a:lnTo>
                    <a:lnTo>
                      <a:pt x="432" y="633"/>
                    </a:lnTo>
                    <a:lnTo>
                      <a:pt x="410" y="629"/>
                    </a:lnTo>
                    <a:lnTo>
                      <a:pt x="388" y="628"/>
                    </a:lnTo>
                    <a:lnTo>
                      <a:pt x="366" y="629"/>
                    </a:lnTo>
                    <a:lnTo>
                      <a:pt x="343" y="634"/>
                    </a:lnTo>
                    <a:lnTo>
                      <a:pt x="319" y="641"/>
                    </a:lnTo>
                    <a:lnTo>
                      <a:pt x="296" y="646"/>
                    </a:lnTo>
                    <a:lnTo>
                      <a:pt x="275" y="650"/>
                    </a:lnTo>
                    <a:lnTo>
                      <a:pt x="253" y="650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37">
                <a:extLst>
                  <a:ext uri="{FF2B5EF4-FFF2-40B4-BE49-F238E27FC236}">
                    <a16:creationId xmlns:a16="http://schemas.microsoft.com/office/drawing/2014/main" id="{358970A3-352C-4DB7-B15C-523B625C0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296863" cy="517525"/>
              </a:xfrm>
              <a:custGeom>
                <a:avLst/>
                <a:gdLst>
                  <a:gd name="T0" fmla="*/ 202 w 374"/>
                  <a:gd name="T1" fmla="*/ 0 h 651"/>
                  <a:gd name="T2" fmla="*/ 228 w 374"/>
                  <a:gd name="T3" fmla="*/ 1 h 651"/>
                  <a:gd name="T4" fmla="*/ 255 w 374"/>
                  <a:gd name="T5" fmla="*/ 3 h 651"/>
                  <a:gd name="T6" fmla="*/ 284 w 374"/>
                  <a:gd name="T7" fmla="*/ 8 h 651"/>
                  <a:gd name="T8" fmla="*/ 313 w 374"/>
                  <a:gd name="T9" fmla="*/ 12 h 651"/>
                  <a:gd name="T10" fmla="*/ 343 w 374"/>
                  <a:gd name="T11" fmla="*/ 16 h 651"/>
                  <a:gd name="T12" fmla="*/ 374 w 374"/>
                  <a:gd name="T13" fmla="*/ 17 h 651"/>
                  <a:gd name="T14" fmla="*/ 374 w 374"/>
                  <a:gd name="T15" fmla="*/ 628 h 651"/>
                  <a:gd name="T16" fmla="*/ 350 w 374"/>
                  <a:gd name="T17" fmla="*/ 632 h 651"/>
                  <a:gd name="T18" fmla="*/ 326 w 374"/>
                  <a:gd name="T19" fmla="*/ 638 h 651"/>
                  <a:gd name="T20" fmla="*/ 302 w 374"/>
                  <a:gd name="T21" fmla="*/ 645 h 651"/>
                  <a:gd name="T22" fmla="*/ 277 w 374"/>
                  <a:gd name="T23" fmla="*/ 650 h 651"/>
                  <a:gd name="T24" fmla="*/ 255 w 374"/>
                  <a:gd name="T25" fmla="*/ 651 h 651"/>
                  <a:gd name="T26" fmla="*/ 234 w 374"/>
                  <a:gd name="T27" fmla="*/ 646 h 651"/>
                  <a:gd name="T28" fmla="*/ 190 w 374"/>
                  <a:gd name="T29" fmla="*/ 624 h 651"/>
                  <a:gd name="T30" fmla="*/ 150 w 374"/>
                  <a:gd name="T31" fmla="*/ 598 h 651"/>
                  <a:gd name="T32" fmla="*/ 113 w 374"/>
                  <a:gd name="T33" fmla="*/ 566 h 651"/>
                  <a:gd name="T34" fmla="*/ 80 w 374"/>
                  <a:gd name="T35" fmla="*/ 530 h 651"/>
                  <a:gd name="T36" fmla="*/ 52 w 374"/>
                  <a:gd name="T37" fmla="*/ 490 h 651"/>
                  <a:gd name="T38" fmla="*/ 31 w 374"/>
                  <a:gd name="T39" fmla="*/ 447 h 651"/>
                  <a:gd name="T40" fmla="*/ 14 w 374"/>
                  <a:gd name="T41" fmla="*/ 400 h 651"/>
                  <a:gd name="T42" fmla="*/ 4 w 374"/>
                  <a:gd name="T43" fmla="*/ 350 h 651"/>
                  <a:gd name="T44" fmla="*/ 0 w 374"/>
                  <a:gd name="T45" fmla="*/ 298 h 651"/>
                  <a:gd name="T46" fmla="*/ 4 w 374"/>
                  <a:gd name="T47" fmla="*/ 248 h 651"/>
                  <a:gd name="T48" fmla="*/ 14 w 374"/>
                  <a:gd name="T49" fmla="*/ 199 h 651"/>
                  <a:gd name="T50" fmla="*/ 29 w 374"/>
                  <a:gd name="T51" fmla="*/ 153 h 651"/>
                  <a:gd name="T52" fmla="*/ 51 w 374"/>
                  <a:gd name="T53" fmla="*/ 110 h 651"/>
                  <a:gd name="T54" fmla="*/ 77 w 374"/>
                  <a:gd name="T55" fmla="*/ 71 h 651"/>
                  <a:gd name="T56" fmla="*/ 109 w 374"/>
                  <a:gd name="T57" fmla="*/ 35 h 651"/>
                  <a:gd name="T58" fmla="*/ 129 w 374"/>
                  <a:gd name="T59" fmla="*/ 17 h 651"/>
                  <a:gd name="T60" fmla="*/ 152 w 374"/>
                  <a:gd name="T61" fmla="*/ 7 h 651"/>
                  <a:gd name="T62" fmla="*/ 176 w 374"/>
                  <a:gd name="T63" fmla="*/ 1 h 651"/>
                  <a:gd name="T64" fmla="*/ 202 w 374"/>
                  <a:gd name="T65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4" h="651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374" y="628"/>
                    </a:lnTo>
                    <a:lnTo>
                      <a:pt x="350" y="632"/>
                    </a:lnTo>
                    <a:lnTo>
                      <a:pt x="326" y="638"/>
                    </a:lnTo>
                    <a:lnTo>
                      <a:pt x="302" y="645"/>
                    </a:lnTo>
                    <a:lnTo>
                      <a:pt x="277" y="650"/>
                    </a:lnTo>
                    <a:lnTo>
                      <a:pt x="255" y="651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0BA6313-7BE4-480B-86F3-DD6946F061BA}"/>
                </a:ext>
              </a:extLst>
            </p:cNvPr>
            <p:cNvGrpSpPr/>
            <p:nvPr/>
          </p:nvGrpSpPr>
          <p:grpSpPr>
            <a:xfrm>
              <a:off x="3574313" y="4913965"/>
              <a:ext cx="320166" cy="279075"/>
              <a:chOff x="5024807" y="2548738"/>
              <a:chExt cx="593725" cy="517525"/>
            </a:xfrm>
          </p:grpSpPr>
          <p:sp>
            <p:nvSpPr>
              <p:cNvPr id="163" name="Freeform 36">
                <a:extLst>
                  <a:ext uri="{FF2B5EF4-FFF2-40B4-BE49-F238E27FC236}">
                    <a16:creationId xmlns:a16="http://schemas.microsoft.com/office/drawing/2014/main" id="{FB63424E-8AA5-4E64-AEAD-3B1969E83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593725" cy="515938"/>
              </a:xfrm>
              <a:custGeom>
                <a:avLst/>
                <a:gdLst>
                  <a:gd name="T0" fmla="*/ 228 w 747"/>
                  <a:gd name="T1" fmla="*/ 1 h 650"/>
                  <a:gd name="T2" fmla="*/ 284 w 747"/>
                  <a:gd name="T3" fmla="*/ 8 h 650"/>
                  <a:gd name="T4" fmla="*/ 343 w 747"/>
                  <a:gd name="T5" fmla="*/ 16 h 650"/>
                  <a:gd name="T6" fmla="*/ 407 w 747"/>
                  <a:gd name="T7" fmla="*/ 16 h 650"/>
                  <a:gd name="T8" fmla="*/ 467 w 747"/>
                  <a:gd name="T9" fmla="*/ 10 h 650"/>
                  <a:gd name="T10" fmla="*/ 526 w 747"/>
                  <a:gd name="T11" fmla="*/ 2 h 650"/>
                  <a:gd name="T12" fmla="*/ 579 w 747"/>
                  <a:gd name="T13" fmla="*/ 5 h 650"/>
                  <a:gd name="T14" fmla="*/ 626 w 747"/>
                  <a:gd name="T15" fmla="*/ 25 h 650"/>
                  <a:gd name="T16" fmla="*/ 676 w 747"/>
                  <a:gd name="T17" fmla="*/ 78 h 650"/>
                  <a:gd name="T18" fmla="*/ 720 w 747"/>
                  <a:gd name="T19" fmla="*/ 158 h 650"/>
                  <a:gd name="T20" fmla="*/ 745 w 747"/>
                  <a:gd name="T21" fmla="*/ 250 h 650"/>
                  <a:gd name="T22" fmla="*/ 745 w 747"/>
                  <a:gd name="T23" fmla="*/ 348 h 650"/>
                  <a:gd name="T24" fmla="*/ 720 w 747"/>
                  <a:gd name="T25" fmla="*/ 440 h 650"/>
                  <a:gd name="T26" fmla="*/ 675 w 747"/>
                  <a:gd name="T27" fmla="*/ 521 h 650"/>
                  <a:gd name="T28" fmla="*/ 610 w 747"/>
                  <a:gd name="T29" fmla="*/ 588 h 650"/>
                  <a:gd name="T30" fmla="*/ 532 w 747"/>
                  <a:gd name="T31" fmla="*/ 638 h 650"/>
                  <a:gd name="T32" fmla="*/ 493 w 747"/>
                  <a:gd name="T33" fmla="*/ 646 h 650"/>
                  <a:gd name="T34" fmla="*/ 453 w 747"/>
                  <a:gd name="T35" fmla="*/ 638 h 650"/>
                  <a:gd name="T36" fmla="*/ 410 w 747"/>
                  <a:gd name="T37" fmla="*/ 629 h 650"/>
                  <a:gd name="T38" fmla="*/ 366 w 747"/>
                  <a:gd name="T39" fmla="*/ 629 h 650"/>
                  <a:gd name="T40" fmla="*/ 319 w 747"/>
                  <a:gd name="T41" fmla="*/ 641 h 650"/>
                  <a:gd name="T42" fmla="*/ 275 w 747"/>
                  <a:gd name="T43" fmla="*/ 650 h 650"/>
                  <a:gd name="T44" fmla="*/ 234 w 747"/>
                  <a:gd name="T45" fmla="*/ 646 h 650"/>
                  <a:gd name="T46" fmla="*/ 150 w 747"/>
                  <a:gd name="T47" fmla="*/ 598 h 650"/>
                  <a:gd name="T48" fmla="*/ 80 w 747"/>
                  <a:gd name="T49" fmla="*/ 530 h 650"/>
                  <a:gd name="T50" fmla="*/ 31 w 747"/>
                  <a:gd name="T51" fmla="*/ 447 h 650"/>
                  <a:gd name="T52" fmla="*/ 4 w 747"/>
                  <a:gd name="T53" fmla="*/ 350 h 650"/>
                  <a:gd name="T54" fmla="*/ 4 w 747"/>
                  <a:gd name="T55" fmla="*/ 248 h 650"/>
                  <a:gd name="T56" fmla="*/ 29 w 747"/>
                  <a:gd name="T57" fmla="*/ 153 h 650"/>
                  <a:gd name="T58" fmla="*/ 77 w 747"/>
                  <a:gd name="T59" fmla="*/ 71 h 650"/>
                  <a:gd name="T60" fmla="*/ 129 w 747"/>
                  <a:gd name="T61" fmla="*/ 17 h 650"/>
                  <a:gd name="T62" fmla="*/ 176 w 747"/>
                  <a:gd name="T63" fmla="*/ 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7" h="650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407" y="16"/>
                    </a:lnTo>
                    <a:lnTo>
                      <a:pt x="437" y="14"/>
                    </a:lnTo>
                    <a:lnTo>
                      <a:pt x="467" y="10"/>
                    </a:lnTo>
                    <a:lnTo>
                      <a:pt x="498" y="6"/>
                    </a:lnTo>
                    <a:lnTo>
                      <a:pt x="526" y="2"/>
                    </a:lnTo>
                    <a:lnTo>
                      <a:pt x="552" y="2"/>
                    </a:lnTo>
                    <a:lnTo>
                      <a:pt x="579" y="5"/>
                    </a:lnTo>
                    <a:lnTo>
                      <a:pt x="603" y="12"/>
                    </a:lnTo>
                    <a:lnTo>
                      <a:pt x="626" y="25"/>
                    </a:lnTo>
                    <a:lnTo>
                      <a:pt x="647" y="43"/>
                    </a:lnTo>
                    <a:lnTo>
                      <a:pt x="676" y="78"/>
                    </a:lnTo>
                    <a:lnTo>
                      <a:pt x="700" y="118"/>
                    </a:lnTo>
                    <a:lnTo>
                      <a:pt x="720" y="158"/>
                    </a:lnTo>
                    <a:lnTo>
                      <a:pt x="736" y="203"/>
                    </a:lnTo>
                    <a:lnTo>
                      <a:pt x="745" y="250"/>
                    </a:lnTo>
                    <a:lnTo>
                      <a:pt x="747" y="298"/>
                    </a:lnTo>
                    <a:lnTo>
                      <a:pt x="745" y="348"/>
                    </a:lnTo>
                    <a:lnTo>
                      <a:pt x="734" y="395"/>
                    </a:lnTo>
                    <a:lnTo>
                      <a:pt x="720" y="440"/>
                    </a:lnTo>
                    <a:lnTo>
                      <a:pt x="699" y="482"/>
                    </a:lnTo>
                    <a:lnTo>
                      <a:pt x="675" y="521"/>
                    </a:lnTo>
                    <a:lnTo>
                      <a:pt x="645" y="557"/>
                    </a:lnTo>
                    <a:lnTo>
                      <a:pt x="610" y="588"/>
                    </a:lnTo>
                    <a:lnTo>
                      <a:pt x="574" y="615"/>
                    </a:lnTo>
                    <a:lnTo>
                      <a:pt x="532" y="638"/>
                    </a:lnTo>
                    <a:lnTo>
                      <a:pt x="513" y="645"/>
                    </a:lnTo>
                    <a:lnTo>
                      <a:pt x="493" y="646"/>
                    </a:lnTo>
                    <a:lnTo>
                      <a:pt x="472" y="643"/>
                    </a:lnTo>
                    <a:lnTo>
                      <a:pt x="453" y="638"/>
                    </a:lnTo>
                    <a:lnTo>
                      <a:pt x="432" y="633"/>
                    </a:lnTo>
                    <a:lnTo>
                      <a:pt x="410" y="629"/>
                    </a:lnTo>
                    <a:lnTo>
                      <a:pt x="388" y="628"/>
                    </a:lnTo>
                    <a:lnTo>
                      <a:pt x="366" y="629"/>
                    </a:lnTo>
                    <a:lnTo>
                      <a:pt x="343" y="634"/>
                    </a:lnTo>
                    <a:lnTo>
                      <a:pt x="319" y="641"/>
                    </a:lnTo>
                    <a:lnTo>
                      <a:pt x="296" y="646"/>
                    </a:lnTo>
                    <a:lnTo>
                      <a:pt x="275" y="650"/>
                    </a:lnTo>
                    <a:lnTo>
                      <a:pt x="253" y="650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Freeform 37">
                <a:extLst>
                  <a:ext uri="{FF2B5EF4-FFF2-40B4-BE49-F238E27FC236}">
                    <a16:creationId xmlns:a16="http://schemas.microsoft.com/office/drawing/2014/main" id="{A9548357-EDB2-4BDB-B68A-1659D2546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296863" cy="517525"/>
              </a:xfrm>
              <a:custGeom>
                <a:avLst/>
                <a:gdLst>
                  <a:gd name="T0" fmla="*/ 202 w 374"/>
                  <a:gd name="T1" fmla="*/ 0 h 651"/>
                  <a:gd name="T2" fmla="*/ 228 w 374"/>
                  <a:gd name="T3" fmla="*/ 1 h 651"/>
                  <a:gd name="T4" fmla="*/ 255 w 374"/>
                  <a:gd name="T5" fmla="*/ 3 h 651"/>
                  <a:gd name="T6" fmla="*/ 284 w 374"/>
                  <a:gd name="T7" fmla="*/ 8 h 651"/>
                  <a:gd name="T8" fmla="*/ 313 w 374"/>
                  <a:gd name="T9" fmla="*/ 12 h 651"/>
                  <a:gd name="T10" fmla="*/ 343 w 374"/>
                  <a:gd name="T11" fmla="*/ 16 h 651"/>
                  <a:gd name="T12" fmla="*/ 374 w 374"/>
                  <a:gd name="T13" fmla="*/ 17 h 651"/>
                  <a:gd name="T14" fmla="*/ 374 w 374"/>
                  <a:gd name="T15" fmla="*/ 628 h 651"/>
                  <a:gd name="T16" fmla="*/ 350 w 374"/>
                  <a:gd name="T17" fmla="*/ 632 h 651"/>
                  <a:gd name="T18" fmla="*/ 326 w 374"/>
                  <a:gd name="T19" fmla="*/ 638 h 651"/>
                  <a:gd name="T20" fmla="*/ 302 w 374"/>
                  <a:gd name="T21" fmla="*/ 645 h 651"/>
                  <a:gd name="T22" fmla="*/ 277 w 374"/>
                  <a:gd name="T23" fmla="*/ 650 h 651"/>
                  <a:gd name="T24" fmla="*/ 255 w 374"/>
                  <a:gd name="T25" fmla="*/ 651 h 651"/>
                  <a:gd name="T26" fmla="*/ 234 w 374"/>
                  <a:gd name="T27" fmla="*/ 646 h 651"/>
                  <a:gd name="T28" fmla="*/ 190 w 374"/>
                  <a:gd name="T29" fmla="*/ 624 h 651"/>
                  <a:gd name="T30" fmla="*/ 150 w 374"/>
                  <a:gd name="T31" fmla="*/ 598 h 651"/>
                  <a:gd name="T32" fmla="*/ 113 w 374"/>
                  <a:gd name="T33" fmla="*/ 566 h 651"/>
                  <a:gd name="T34" fmla="*/ 80 w 374"/>
                  <a:gd name="T35" fmla="*/ 530 h 651"/>
                  <a:gd name="T36" fmla="*/ 52 w 374"/>
                  <a:gd name="T37" fmla="*/ 490 h 651"/>
                  <a:gd name="T38" fmla="*/ 31 w 374"/>
                  <a:gd name="T39" fmla="*/ 447 h 651"/>
                  <a:gd name="T40" fmla="*/ 14 w 374"/>
                  <a:gd name="T41" fmla="*/ 400 h 651"/>
                  <a:gd name="T42" fmla="*/ 4 w 374"/>
                  <a:gd name="T43" fmla="*/ 350 h 651"/>
                  <a:gd name="T44" fmla="*/ 0 w 374"/>
                  <a:gd name="T45" fmla="*/ 298 h 651"/>
                  <a:gd name="T46" fmla="*/ 4 w 374"/>
                  <a:gd name="T47" fmla="*/ 248 h 651"/>
                  <a:gd name="T48" fmla="*/ 14 w 374"/>
                  <a:gd name="T49" fmla="*/ 199 h 651"/>
                  <a:gd name="T50" fmla="*/ 29 w 374"/>
                  <a:gd name="T51" fmla="*/ 153 h 651"/>
                  <a:gd name="T52" fmla="*/ 51 w 374"/>
                  <a:gd name="T53" fmla="*/ 110 h 651"/>
                  <a:gd name="T54" fmla="*/ 77 w 374"/>
                  <a:gd name="T55" fmla="*/ 71 h 651"/>
                  <a:gd name="T56" fmla="*/ 109 w 374"/>
                  <a:gd name="T57" fmla="*/ 35 h 651"/>
                  <a:gd name="T58" fmla="*/ 129 w 374"/>
                  <a:gd name="T59" fmla="*/ 17 h 651"/>
                  <a:gd name="T60" fmla="*/ 152 w 374"/>
                  <a:gd name="T61" fmla="*/ 7 h 651"/>
                  <a:gd name="T62" fmla="*/ 176 w 374"/>
                  <a:gd name="T63" fmla="*/ 1 h 651"/>
                  <a:gd name="T64" fmla="*/ 202 w 374"/>
                  <a:gd name="T65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4" h="651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374" y="628"/>
                    </a:lnTo>
                    <a:lnTo>
                      <a:pt x="350" y="632"/>
                    </a:lnTo>
                    <a:lnTo>
                      <a:pt x="326" y="638"/>
                    </a:lnTo>
                    <a:lnTo>
                      <a:pt x="302" y="645"/>
                    </a:lnTo>
                    <a:lnTo>
                      <a:pt x="277" y="650"/>
                    </a:lnTo>
                    <a:lnTo>
                      <a:pt x="255" y="651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4DF8929-9630-45F5-91FE-B5BC6DC864FF}"/>
                </a:ext>
              </a:extLst>
            </p:cNvPr>
            <p:cNvGrpSpPr/>
            <p:nvPr/>
          </p:nvGrpSpPr>
          <p:grpSpPr>
            <a:xfrm>
              <a:off x="3980713" y="4768823"/>
              <a:ext cx="320166" cy="279075"/>
              <a:chOff x="5024807" y="2548738"/>
              <a:chExt cx="593725" cy="517525"/>
            </a:xfrm>
          </p:grpSpPr>
          <p:sp>
            <p:nvSpPr>
              <p:cNvPr id="161" name="Freeform 36">
                <a:extLst>
                  <a:ext uri="{FF2B5EF4-FFF2-40B4-BE49-F238E27FC236}">
                    <a16:creationId xmlns:a16="http://schemas.microsoft.com/office/drawing/2014/main" id="{16979F5D-9E9F-488B-9D05-2B18B18AD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593725" cy="515938"/>
              </a:xfrm>
              <a:custGeom>
                <a:avLst/>
                <a:gdLst>
                  <a:gd name="T0" fmla="*/ 228 w 747"/>
                  <a:gd name="T1" fmla="*/ 1 h 650"/>
                  <a:gd name="T2" fmla="*/ 284 w 747"/>
                  <a:gd name="T3" fmla="*/ 8 h 650"/>
                  <a:gd name="T4" fmla="*/ 343 w 747"/>
                  <a:gd name="T5" fmla="*/ 16 h 650"/>
                  <a:gd name="T6" fmla="*/ 407 w 747"/>
                  <a:gd name="T7" fmla="*/ 16 h 650"/>
                  <a:gd name="T8" fmla="*/ 467 w 747"/>
                  <a:gd name="T9" fmla="*/ 10 h 650"/>
                  <a:gd name="T10" fmla="*/ 526 w 747"/>
                  <a:gd name="T11" fmla="*/ 2 h 650"/>
                  <a:gd name="T12" fmla="*/ 579 w 747"/>
                  <a:gd name="T13" fmla="*/ 5 h 650"/>
                  <a:gd name="T14" fmla="*/ 626 w 747"/>
                  <a:gd name="T15" fmla="*/ 25 h 650"/>
                  <a:gd name="T16" fmla="*/ 676 w 747"/>
                  <a:gd name="T17" fmla="*/ 78 h 650"/>
                  <a:gd name="T18" fmla="*/ 720 w 747"/>
                  <a:gd name="T19" fmla="*/ 158 h 650"/>
                  <a:gd name="T20" fmla="*/ 745 w 747"/>
                  <a:gd name="T21" fmla="*/ 250 h 650"/>
                  <a:gd name="T22" fmla="*/ 745 w 747"/>
                  <a:gd name="T23" fmla="*/ 348 h 650"/>
                  <a:gd name="T24" fmla="*/ 720 w 747"/>
                  <a:gd name="T25" fmla="*/ 440 h 650"/>
                  <a:gd name="T26" fmla="*/ 675 w 747"/>
                  <a:gd name="T27" fmla="*/ 521 h 650"/>
                  <a:gd name="T28" fmla="*/ 610 w 747"/>
                  <a:gd name="T29" fmla="*/ 588 h 650"/>
                  <a:gd name="T30" fmla="*/ 532 w 747"/>
                  <a:gd name="T31" fmla="*/ 638 h 650"/>
                  <a:gd name="T32" fmla="*/ 493 w 747"/>
                  <a:gd name="T33" fmla="*/ 646 h 650"/>
                  <a:gd name="T34" fmla="*/ 453 w 747"/>
                  <a:gd name="T35" fmla="*/ 638 h 650"/>
                  <a:gd name="T36" fmla="*/ 410 w 747"/>
                  <a:gd name="T37" fmla="*/ 629 h 650"/>
                  <a:gd name="T38" fmla="*/ 366 w 747"/>
                  <a:gd name="T39" fmla="*/ 629 h 650"/>
                  <a:gd name="T40" fmla="*/ 319 w 747"/>
                  <a:gd name="T41" fmla="*/ 641 h 650"/>
                  <a:gd name="T42" fmla="*/ 275 w 747"/>
                  <a:gd name="T43" fmla="*/ 650 h 650"/>
                  <a:gd name="T44" fmla="*/ 234 w 747"/>
                  <a:gd name="T45" fmla="*/ 646 h 650"/>
                  <a:gd name="T46" fmla="*/ 150 w 747"/>
                  <a:gd name="T47" fmla="*/ 598 h 650"/>
                  <a:gd name="T48" fmla="*/ 80 w 747"/>
                  <a:gd name="T49" fmla="*/ 530 h 650"/>
                  <a:gd name="T50" fmla="*/ 31 w 747"/>
                  <a:gd name="T51" fmla="*/ 447 h 650"/>
                  <a:gd name="T52" fmla="*/ 4 w 747"/>
                  <a:gd name="T53" fmla="*/ 350 h 650"/>
                  <a:gd name="T54" fmla="*/ 4 w 747"/>
                  <a:gd name="T55" fmla="*/ 248 h 650"/>
                  <a:gd name="T56" fmla="*/ 29 w 747"/>
                  <a:gd name="T57" fmla="*/ 153 h 650"/>
                  <a:gd name="T58" fmla="*/ 77 w 747"/>
                  <a:gd name="T59" fmla="*/ 71 h 650"/>
                  <a:gd name="T60" fmla="*/ 129 w 747"/>
                  <a:gd name="T61" fmla="*/ 17 h 650"/>
                  <a:gd name="T62" fmla="*/ 176 w 747"/>
                  <a:gd name="T63" fmla="*/ 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7" h="650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407" y="16"/>
                    </a:lnTo>
                    <a:lnTo>
                      <a:pt x="437" y="14"/>
                    </a:lnTo>
                    <a:lnTo>
                      <a:pt x="467" y="10"/>
                    </a:lnTo>
                    <a:lnTo>
                      <a:pt x="498" y="6"/>
                    </a:lnTo>
                    <a:lnTo>
                      <a:pt x="526" y="2"/>
                    </a:lnTo>
                    <a:lnTo>
                      <a:pt x="552" y="2"/>
                    </a:lnTo>
                    <a:lnTo>
                      <a:pt x="579" y="5"/>
                    </a:lnTo>
                    <a:lnTo>
                      <a:pt x="603" y="12"/>
                    </a:lnTo>
                    <a:lnTo>
                      <a:pt x="626" y="25"/>
                    </a:lnTo>
                    <a:lnTo>
                      <a:pt x="647" y="43"/>
                    </a:lnTo>
                    <a:lnTo>
                      <a:pt x="676" y="78"/>
                    </a:lnTo>
                    <a:lnTo>
                      <a:pt x="700" y="118"/>
                    </a:lnTo>
                    <a:lnTo>
                      <a:pt x="720" y="158"/>
                    </a:lnTo>
                    <a:lnTo>
                      <a:pt x="736" y="203"/>
                    </a:lnTo>
                    <a:lnTo>
                      <a:pt x="745" y="250"/>
                    </a:lnTo>
                    <a:lnTo>
                      <a:pt x="747" y="298"/>
                    </a:lnTo>
                    <a:lnTo>
                      <a:pt x="745" y="348"/>
                    </a:lnTo>
                    <a:lnTo>
                      <a:pt x="734" y="395"/>
                    </a:lnTo>
                    <a:lnTo>
                      <a:pt x="720" y="440"/>
                    </a:lnTo>
                    <a:lnTo>
                      <a:pt x="699" y="482"/>
                    </a:lnTo>
                    <a:lnTo>
                      <a:pt x="675" y="521"/>
                    </a:lnTo>
                    <a:lnTo>
                      <a:pt x="645" y="557"/>
                    </a:lnTo>
                    <a:lnTo>
                      <a:pt x="610" y="588"/>
                    </a:lnTo>
                    <a:lnTo>
                      <a:pt x="574" y="615"/>
                    </a:lnTo>
                    <a:lnTo>
                      <a:pt x="532" y="638"/>
                    </a:lnTo>
                    <a:lnTo>
                      <a:pt x="513" y="645"/>
                    </a:lnTo>
                    <a:lnTo>
                      <a:pt x="493" y="646"/>
                    </a:lnTo>
                    <a:lnTo>
                      <a:pt x="472" y="643"/>
                    </a:lnTo>
                    <a:lnTo>
                      <a:pt x="453" y="638"/>
                    </a:lnTo>
                    <a:lnTo>
                      <a:pt x="432" y="633"/>
                    </a:lnTo>
                    <a:lnTo>
                      <a:pt x="410" y="629"/>
                    </a:lnTo>
                    <a:lnTo>
                      <a:pt x="388" y="628"/>
                    </a:lnTo>
                    <a:lnTo>
                      <a:pt x="366" y="629"/>
                    </a:lnTo>
                    <a:lnTo>
                      <a:pt x="343" y="634"/>
                    </a:lnTo>
                    <a:lnTo>
                      <a:pt x="319" y="641"/>
                    </a:lnTo>
                    <a:lnTo>
                      <a:pt x="296" y="646"/>
                    </a:lnTo>
                    <a:lnTo>
                      <a:pt x="275" y="650"/>
                    </a:lnTo>
                    <a:lnTo>
                      <a:pt x="253" y="650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Freeform 37">
                <a:extLst>
                  <a:ext uri="{FF2B5EF4-FFF2-40B4-BE49-F238E27FC236}">
                    <a16:creationId xmlns:a16="http://schemas.microsoft.com/office/drawing/2014/main" id="{C2BC1BDA-A6D3-49E8-AAC2-08CF12A4B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296863" cy="517525"/>
              </a:xfrm>
              <a:custGeom>
                <a:avLst/>
                <a:gdLst>
                  <a:gd name="T0" fmla="*/ 202 w 374"/>
                  <a:gd name="T1" fmla="*/ 0 h 651"/>
                  <a:gd name="T2" fmla="*/ 228 w 374"/>
                  <a:gd name="T3" fmla="*/ 1 h 651"/>
                  <a:gd name="T4" fmla="*/ 255 w 374"/>
                  <a:gd name="T5" fmla="*/ 3 h 651"/>
                  <a:gd name="T6" fmla="*/ 284 w 374"/>
                  <a:gd name="T7" fmla="*/ 8 h 651"/>
                  <a:gd name="T8" fmla="*/ 313 w 374"/>
                  <a:gd name="T9" fmla="*/ 12 h 651"/>
                  <a:gd name="T10" fmla="*/ 343 w 374"/>
                  <a:gd name="T11" fmla="*/ 16 h 651"/>
                  <a:gd name="T12" fmla="*/ 374 w 374"/>
                  <a:gd name="T13" fmla="*/ 17 h 651"/>
                  <a:gd name="T14" fmla="*/ 374 w 374"/>
                  <a:gd name="T15" fmla="*/ 628 h 651"/>
                  <a:gd name="T16" fmla="*/ 350 w 374"/>
                  <a:gd name="T17" fmla="*/ 632 h 651"/>
                  <a:gd name="T18" fmla="*/ 326 w 374"/>
                  <a:gd name="T19" fmla="*/ 638 h 651"/>
                  <a:gd name="T20" fmla="*/ 302 w 374"/>
                  <a:gd name="T21" fmla="*/ 645 h 651"/>
                  <a:gd name="T22" fmla="*/ 277 w 374"/>
                  <a:gd name="T23" fmla="*/ 650 h 651"/>
                  <a:gd name="T24" fmla="*/ 255 w 374"/>
                  <a:gd name="T25" fmla="*/ 651 h 651"/>
                  <a:gd name="T26" fmla="*/ 234 w 374"/>
                  <a:gd name="T27" fmla="*/ 646 h 651"/>
                  <a:gd name="T28" fmla="*/ 190 w 374"/>
                  <a:gd name="T29" fmla="*/ 624 h 651"/>
                  <a:gd name="T30" fmla="*/ 150 w 374"/>
                  <a:gd name="T31" fmla="*/ 598 h 651"/>
                  <a:gd name="T32" fmla="*/ 113 w 374"/>
                  <a:gd name="T33" fmla="*/ 566 h 651"/>
                  <a:gd name="T34" fmla="*/ 80 w 374"/>
                  <a:gd name="T35" fmla="*/ 530 h 651"/>
                  <a:gd name="T36" fmla="*/ 52 w 374"/>
                  <a:gd name="T37" fmla="*/ 490 h 651"/>
                  <a:gd name="T38" fmla="*/ 31 w 374"/>
                  <a:gd name="T39" fmla="*/ 447 h 651"/>
                  <a:gd name="T40" fmla="*/ 14 w 374"/>
                  <a:gd name="T41" fmla="*/ 400 h 651"/>
                  <a:gd name="T42" fmla="*/ 4 w 374"/>
                  <a:gd name="T43" fmla="*/ 350 h 651"/>
                  <a:gd name="T44" fmla="*/ 0 w 374"/>
                  <a:gd name="T45" fmla="*/ 298 h 651"/>
                  <a:gd name="T46" fmla="*/ 4 w 374"/>
                  <a:gd name="T47" fmla="*/ 248 h 651"/>
                  <a:gd name="T48" fmla="*/ 14 w 374"/>
                  <a:gd name="T49" fmla="*/ 199 h 651"/>
                  <a:gd name="T50" fmla="*/ 29 w 374"/>
                  <a:gd name="T51" fmla="*/ 153 h 651"/>
                  <a:gd name="T52" fmla="*/ 51 w 374"/>
                  <a:gd name="T53" fmla="*/ 110 h 651"/>
                  <a:gd name="T54" fmla="*/ 77 w 374"/>
                  <a:gd name="T55" fmla="*/ 71 h 651"/>
                  <a:gd name="T56" fmla="*/ 109 w 374"/>
                  <a:gd name="T57" fmla="*/ 35 h 651"/>
                  <a:gd name="T58" fmla="*/ 129 w 374"/>
                  <a:gd name="T59" fmla="*/ 17 h 651"/>
                  <a:gd name="T60" fmla="*/ 152 w 374"/>
                  <a:gd name="T61" fmla="*/ 7 h 651"/>
                  <a:gd name="T62" fmla="*/ 176 w 374"/>
                  <a:gd name="T63" fmla="*/ 1 h 651"/>
                  <a:gd name="T64" fmla="*/ 202 w 374"/>
                  <a:gd name="T65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4" h="651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374" y="628"/>
                    </a:lnTo>
                    <a:lnTo>
                      <a:pt x="350" y="632"/>
                    </a:lnTo>
                    <a:lnTo>
                      <a:pt x="326" y="638"/>
                    </a:lnTo>
                    <a:lnTo>
                      <a:pt x="302" y="645"/>
                    </a:lnTo>
                    <a:lnTo>
                      <a:pt x="277" y="650"/>
                    </a:lnTo>
                    <a:lnTo>
                      <a:pt x="255" y="651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1FD2C5E-A263-4A37-A2F8-542B93919AEB}"/>
                </a:ext>
              </a:extLst>
            </p:cNvPr>
            <p:cNvGrpSpPr/>
            <p:nvPr/>
          </p:nvGrpSpPr>
          <p:grpSpPr>
            <a:xfrm>
              <a:off x="3153399" y="3012594"/>
              <a:ext cx="320166" cy="279075"/>
              <a:chOff x="5024807" y="2548738"/>
              <a:chExt cx="593725" cy="517525"/>
            </a:xfrm>
          </p:grpSpPr>
          <p:sp>
            <p:nvSpPr>
              <p:cNvPr id="159" name="Freeform 36">
                <a:extLst>
                  <a:ext uri="{FF2B5EF4-FFF2-40B4-BE49-F238E27FC236}">
                    <a16:creationId xmlns:a16="http://schemas.microsoft.com/office/drawing/2014/main" id="{7C4FE817-2D3E-4303-B771-1D2728652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593725" cy="515938"/>
              </a:xfrm>
              <a:custGeom>
                <a:avLst/>
                <a:gdLst>
                  <a:gd name="T0" fmla="*/ 228 w 747"/>
                  <a:gd name="T1" fmla="*/ 1 h 650"/>
                  <a:gd name="T2" fmla="*/ 284 w 747"/>
                  <a:gd name="T3" fmla="*/ 8 h 650"/>
                  <a:gd name="T4" fmla="*/ 343 w 747"/>
                  <a:gd name="T5" fmla="*/ 16 h 650"/>
                  <a:gd name="T6" fmla="*/ 407 w 747"/>
                  <a:gd name="T7" fmla="*/ 16 h 650"/>
                  <a:gd name="T8" fmla="*/ 467 w 747"/>
                  <a:gd name="T9" fmla="*/ 10 h 650"/>
                  <a:gd name="T10" fmla="*/ 526 w 747"/>
                  <a:gd name="T11" fmla="*/ 2 h 650"/>
                  <a:gd name="T12" fmla="*/ 579 w 747"/>
                  <a:gd name="T13" fmla="*/ 5 h 650"/>
                  <a:gd name="T14" fmla="*/ 626 w 747"/>
                  <a:gd name="T15" fmla="*/ 25 h 650"/>
                  <a:gd name="T16" fmla="*/ 676 w 747"/>
                  <a:gd name="T17" fmla="*/ 78 h 650"/>
                  <a:gd name="T18" fmla="*/ 720 w 747"/>
                  <a:gd name="T19" fmla="*/ 158 h 650"/>
                  <a:gd name="T20" fmla="*/ 745 w 747"/>
                  <a:gd name="T21" fmla="*/ 250 h 650"/>
                  <a:gd name="T22" fmla="*/ 745 w 747"/>
                  <a:gd name="T23" fmla="*/ 348 h 650"/>
                  <a:gd name="T24" fmla="*/ 720 w 747"/>
                  <a:gd name="T25" fmla="*/ 440 h 650"/>
                  <a:gd name="T26" fmla="*/ 675 w 747"/>
                  <a:gd name="T27" fmla="*/ 521 h 650"/>
                  <a:gd name="T28" fmla="*/ 610 w 747"/>
                  <a:gd name="T29" fmla="*/ 588 h 650"/>
                  <a:gd name="T30" fmla="*/ 532 w 747"/>
                  <a:gd name="T31" fmla="*/ 638 h 650"/>
                  <a:gd name="T32" fmla="*/ 493 w 747"/>
                  <a:gd name="T33" fmla="*/ 646 h 650"/>
                  <a:gd name="T34" fmla="*/ 453 w 747"/>
                  <a:gd name="T35" fmla="*/ 638 h 650"/>
                  <a:gd name="T36" fmla="*/ 410 w 747"/>
                  <a:gd name="T37" fmla="*/ 629 h 650"/>
                  <a:gd name="T38" fmla="*/ 366 w 747"/>
                  <a:gd name="T39" fmla="*/ 629 h 650"/>
                  <a:gd name="T40" fmla="*/ 319 w 747"/>
                  <a:gd name="T41" fmla="*/ 641 h 650"/>
                  <a:gd name="T42" fmla="*/ 275 w 747"/>
                  <a:gd name="T43" fmla="*/ 650 h 650"/>
                  <a:gd name="T44" fmla="*/ 234 w 747"/>
                  <a:gd name="T45" fmla="*/ 646 h 650"/>
                  <a:gd name="T46" fmla="*/ 150 w 747"/>
                  <a:gd name="T47" fmla="*/ 598 h 650"/>
                  <a:gd name="T48" fmla="*/ 80 w 747"/>
                  <a:gd name="T49" fmla="*/ 530 h 650"/>
                  <a:gd name="T50" fmla="*/ 31 w 747"/>
                  <a:gd name="T51" fmla="*/ 447 h 650"/>
                  <a:gd name="T52" fmla="*/ 4 w 747"/>
                  <a:gd name="T53" fmla="*/ 350 h 650"/>
                  <a:gd name="T54" fmla="*/ 4 w 747"/>
                  <a:gd name="T55" fmla="*/ 248 h 650"/>
                  <a:gd name="T56" fmla="*/ 29 w 747"/>
                  <a:gd name="T57" fmla="*/ 153 h 650"/>
                  <a:gd name="T58" fmla="*/ 77 w 747"/>
                  <a:gd name="T59" fmla="*/ 71 h 650"/>
                  <a:gd name="T60" fmla="*/ 129 w 747"/>
                  <a:gd name="T61" fmla="*/ 17 h 650"/>
                  <a:gd name="T62" fmla="*/ 176 w 747"/>
                  <a:gd name="T63" fmla="*/ 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7" h="650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407" y="16"/>
                    </a:lnTo>
                    <a:lnTo>
                      <a:pt x="437" y="14"/>
                    </a:lnTo>
                    <a:lnTo>
                      <a:pt x="467" y="10"/>
                    </a:lnTo>
                    <a:lnTo>
                      <a:pt x="498" y="6"/>
                    </a:lnTo>
                    <a:lnTo>
                      <a:pt x="526" y="2"/>
                    </a:lnTo>
                    <a:lnTo>
                      <a:pt x="552" y="2"/>
                    </a:lnTo>
                    <a:lnTo>
                      <a:pt x="579" y="5"/>
                    </a:lnTo>
                    <a:lnTo>
                      <a:pt x="603" y="12"/>
                    </a:lnTo>
                    <a:lnTo>
                      <a:pt x="626" y="25"/>
                    </a:lnTo>
                    <a:lnTo>
                      <a:pt x="647" y="43"/>
                    </a:lnTo>
                    <a:lnTo>
                      <a:pt x="676" y="78"/>
                    </a:lnTo>
                    <a:lnTo>
                      <a:pt x="700" y="118"/>
                    </a:lnTo>
                    <a:lnTo>
                      <a:pt x="720" y="158"/>
                    </a:lnTo>
                    <a:lnTo>
                      <a:pt x="736" y="203"/>
                    </a:lnTo>
                    <a:lnTo>
                      <a:pt x="745" y="250"/>
                    </a:lnTo>
                    <a:lnTo>
                      <a:pt x="747" y="298"/>
                    </a:lnTo>
                    <a:lnTo>
                      <a:pt x="745" y="348"/>
                    </a:lnTo>
                    <a:lnTo>
                      <a:pt x="734" y="395"/>
                    </a:lnTo>
                    <a:lnTo>
                      <a:pt x="720" y="440"/>
                    </a:lnTo>
                    <a:lnTo>
                      <a:pt x="699" y="482"/>
                    </a:lnTo>
                    <a:lnTo>
                      <a:pt x="675" y="521"/>
                    </a:lnTo>
                    <a:lnTo>
                      <a:pt x="645" y="557"/>
                    </a:lnTo>
                    <a:lnTo>
                      <a:pt x="610" y="588"/>
                    </a:lnTo>
                    <a:lnTo>
                      <a:pt x="574" y="615"/>
                    </a:lnTo>
                    <a:lnTo>
                      <a:pt x="532" y="638"/>
                    </a:lnTo>
                    <a:lnTo>
                      <a:pt x="513" y="645"/>
                    </a:lnTo>
                    <a:lnTo>
                      <a:pt x="493" y="646"/>
                    </a:lnTo>
                    <a:lnTo>
                      <a:pt x="472" y="643"/>
                    </a:lnTo>
                    <a:lnTo>
                      <a:pt x="453" y="638"/>
                    </a:lnTo>
                    <a:lnTo>
                      <a:pt x="432" y="633"/>
                    </a:lnTo>
                    <a:lnTo>
                      <a:pt x="410" y="629"/>
                    </a:lnTo>
                    <a:lnTo>
                      <a:pt x="388" y="628"/>
                    </a:lnTo>
                    <a:lnTo>
                      <a:pt x="366" y="629"/>
                    </a:lnTo>
                    <a:lnTo>
                      <a:pt x="343" y="634"/>
                    </a:lnTo>
                    <a:lnTo>
                      <a:pt x="319" y="641"/>
                    </a:lnTo>
                    <a:lnTo>
                      <a:pt x="296" y="646"/>
                    </a:lnTo>
                    <a:lnTo>
                      <a:pt x="275" y="650"/>
                    </a:lnTo>
                    <a:lnTo>
                      <a:pt x="253" y="650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Freeform 37">
                <a:extLst>
                  <a:ext uri="{FF2B5EF4-FFF2-40B4-BE49-F238E27FC236}">
                    <a16:creationId xmlns:a16="http://schemas.microsoft.com/office/drawing/2014/main" id="{F02EA5D9-91FC-405A-A0E3-235E455ED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807" y="2548738"/>
                <a:ext cx="296863" cy="517525"/>
              </a:xfrm>
              <a:custGeom>
                <a:avLst/>
                <a:gdLst>
                  <a:gd name="T0" fmla="*/ 202 w 374"/>
                  <a:gd name="T1" fmla="*/ 0 h 651"/>
                  <a:gd name="T2" fmla="*/ 228 w 374"/>
                  <a:gd name="T3" fmla="*/ 1 h 651"/>
                  <a:gd name="T4" fmla="*/ 255 w 374"/>
                  <a:gd name="T5" fmla="*/ 3 h 651"/>
                  <a:gd name="T6" fmla="*/ 284 w 374"/>
                  <a:gd name="T7" fmla="*/ 8 h 651"/>
                  <a:gd name="T8" fmla="*/ 313 w 374"/>
                  <a:gd name="T9" fmla="*/ 12 h 651"/>
                  <a:gd name="T10" fmla="*/ 343 w 374"/>
                  <a:gd name="T11" fmla="*/ 16 h 651"/>
                  <a:gd name="T12" fmla="*/ 374 w 374"/>
                  <a:gd name="T13" fmla="*/ 17 h 651"/>
                  <a:gd name="T14" fmla="*/ 374 w 374"/>
                  <a:gd name="T15" fmla="*/ 628 h 651"/>
                  <a:gd name="T16" fmla="*/ 350 w 374"/>
                  <a:gd name="T17" fmla="*/ 632 h 651"/>
                  <a:gd name="T18" fmla="*/ 326 w 374"/>
                  <a:gd name="T19" fmla="*/ 638 h 651"/>
                  <a:gd name="T20" fmla="*/ 302 w 374"/>
                  <a:gd name="T21" fmla="*/ 645 h 651"/>
                  <a:gd name="T22" fmla="*/ 277 w 374"/>
                  <a:gd name="T23" fmla="*/ 650 h 651"/>
                  <a:gd name="T24" fmla="*/ 255 w 374"/>
                  <a:gd name="T25" fmla="*/ 651 h 651"/>
                  <a:gd name="T26" fmla="*/ 234 w 374"/>
                  <a:gd name="T27" fmla="*/ 646 h 651"/>
                  <a:gd name="T28" fmla="*/ 190 w 374"/>
                  <a:gd name="T29" fmla="*/ 624 h 651"/>
                  <a:gd name="T30" fmla="*/ 150 w 374"/>
                  <a:gd name="T31" fmla="*/ 598 h 651"/>
                  <a:gd name="T32" fmla="*/ 113 w 374"/>
                  <a:gd name="T33" fmla="*/ 566 h 651"/>
                  <a:gd name="T34" fmla="*/ 80 w 374"/>
                  <a:gd name="T35" fmla="*/ 530 h 651"/>
                  <a:gd name="T36" fmla="*/ 52 w 374"/>
                  <a:gd name="T37" fmla="*/ 490 h 651"/>
                  <a:gd name="T38" fmla="*/ 31 w 374"/>
                  <a:gd name="T39" fmla="*/ 447 h 651"/>
                  <a:gd name="T40" fmla="*/ 14 w 374"/>
                  <a:gd name="T41" fmla="*/ 400 h 651"/>
                  <a:gd name="T42" fmla="*/ 4 w 374"/>
                  <a:gd name="T43" fmla="*/ 350 h 651"/>
                  <a:gd name="T44" fmla="*/ 0 w 374"/>
                  <a:gd name="T45" fmla="*/ 298 h 651"/>
                  <a:gd name="T46" fmla="*/ 4 w 374"/>
                  <a:gd name="T47" fmla="*/ 248 h 651"/>
                  <a:gd name="T48" fmla="*/ 14 w 374"/>
                  <a:gd name="T49" fmla="*/ 199 h 651"/>
                  <a:gd name="T50" fmla="*/ 29 w 374"/>
                  <a:gd name="T51" fmla="*/ 153 h 651"/>
                  <a:gd name="T52" fmla="*/ 51 w 374"/>
                  <a:gd name="T53" fmla="*/ 110 h 651"/>
                  <a:gd name="T54" fmla="*/ 77 w 374"/>
                  <a:gd name="T55" fmla="*/ 71 h 651"/>
                  <a:gd name="T56" fmla="*/ 109 w 374"/>
                  <a:gd name="T57" fmla="*/ 35 h 651"/>
                  <a:gd name="T58" fmla="*/ 129 w 374"/>
                  <a:gd name="T59" fmla="*/ 17 h 651"/>
                  <a:gd name="T60" fmla="*/ 152 w 374"/>
                  <a:gd name="T61" fmla="*/ 7 h 651"/>
                  <a:gd name="T62" fmla="*/ 176 w 374"/>
                  <a:gd name="T63" fmla="*/ 1 h 651"/>
                  <a:gd name="T64" fmla="*/ 202 w 374"/>
                  <a:gd name="T65" fmla="*/ 0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4" h="651">
                    <a:moveTo>
                      <a:pt x="202" y="0"/>
                    </a:moveTo>
                    <a:lnTo>
                      <a:pt x="228" y="1"/>
                    </a:lnTo>
                    <a:lnTo>
                      <a:pt x="255" y="3"/>
                    </a:lnTo>
                    <a:lnTo>
                      <a:pt x="284" y="8"/>
                    </a:lnTo>
                    <a:lnTo>
                      <a:pt x="313" y="12"/>
                    </a:lnTo>
                    <a:lnTo>
                      <a:pt x="343" y="16"/>
                    </a:lnTo>
                    <a:lnTo>
                      <a:pt x="374" y="17"/>
                    </a:lnTo>
                    <a:lnTo>
                      <a:pt x="374" y="628"/>
                    </a:lnTo>
                    <a:lnTo>
                      <a:pt x="350" y="632"/>
                    </a:lnTo>
                    <a:lnTo>
                      <a:pt x="326" y="638"/>
                    </a:lnTo>
                    <a:lnTo>
                      <a:pt x="302" y="645"/>
                    </a:lnTo>
                    <a:lnTo>
                      <a:pt x="277" y="650"/>
                    </a:lnTo>
                    <a:lnTo>
                      <a:pt x="255" y="651"/>
                    </a:lnTo>
                    <a:lnTo>
                      <a:pt x="234" y="646"/>
                    </a:lnTo>
                    <a:lnTo>
                      <a:pt x="190" y="624"/>
                    </a:lnTo>
                    <a:lnTo>
                      <a:pt x="150" y="598"/>
                    </a:lnTo>
                    <a:lnTo>
                      <a:pt x="113" y="566"/>
                    </a:lnTo>
                    <a:lnTo>
                      <a:pt x="80" y="530"/>
                    </a:lnTo>
                    <a:lnTo>
                      <a:pt x="52" y="490"/>
                    </a:lnTo>
                    <a:lnTo>
                      <a:pt x="31" y="447"/>
                    </a:lnTo>
                    <a:lnTo>
                      <a:pt x="14" y="400"/>
                    </a:lnTo>
                    <a:lnTo>
                      <a:pt x="4" y="350"/>
                    </a:lnTo>
                    <a:lnTo>
                      <a:pt x="0" y="298"/>
                    </a:lnTo>
                    <a:lnTo>
                      <a:pt x="4" y="248"/>
                    </a:lnTo>
                    <a:lnTo>
                      <a:pt x="14" y="199"/>
                    </a:lnTo>
                    <a:lnTo>
                      <a:pt x="29" y="153"/>
                    </a:lnTo>
                    <a:lnTo>
                      <a:pt x="51" y="110"/>
                    </a:lnTo>
                    <a:lnTo>
                      <a:pt x="77" y="71"/>
                    </a:lnTo>
                    <a:lnTo>
                      <a:pt x="109" y="35"/>
                    </a:lnTo>
                    <a:lnTo>
                      <a:pt x="129" y="17"/>
                    </a:lnTo>
                    <a:lnTo>
                      <a:pt x="152" y="7"/>
                    </a:lnTo>
                    <a:lnTo>
                      <a:pt x="176" y="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4614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3EE61EC-6B74-4736-941F-0A33E2B762F1}"/>
              </a:ext>
            </a:extLst>
          </p:cNvPr>
          <p:cNvGrpSpPr/>
          <p:nvPr/>
        </p:nvGrpSpPr>
        <p:grpSpPr>
          <a:xfrm>
            <a:off x="6408089" y="10082596"/>
            <a:ext cx="1174480" cy="1567609"/>
            <a:chOff x="6014798" y="5078068"/>
            <a:chExt cx="758826" cy="1012825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72EBF750-E3E5-4934-9689-B8554E42E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061" y="5078068"/>
              <a:ext cx="65088" cy="998538"/>
            </a:xfrm>
            <a:custGeom>
              <a:avLst/>
              <a:gdLst>
                <a:gd name="T0" fmla="*/ 41 w 41"/>
                <a:gd name="T1" fmla="*/ 0 h 629"/>
                <a:gd name="T2" fmla="*/ 41 w 41"/>
                <a:gd name="T3" fmla="*/ 629 h 629"/>
                <a:gd name="T4" fmla="*/ 0 w 41"/>
                <a:gd name="T5" fmla="*/ 629 h 629"/>
                <a:gd name="T6" fmla="*/ 41 w 41"/>
                <a:gd name="T7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629">
                  <a:moveTo>
                    <a:pt x="41" y="0"/>
                  </a:moveTo>
                  <a:lnTo>
                    <a:pt x="41" y="629"/>
                  </a:lnTo>
                  <a:lnTo>
                    <a:pt x="0" y="629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9ACEB551-9437-41CB-9C38-F67317D67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798" y="5309843"/>
              <a:ext cx="330200" cy="293688"/>
            </a:xfrm>
            <a:custGeom>
              <a:avLst/>
              <a:gdLst>
                <a:gd name="T0" fmla="*/ 38 w 208"/>
                <a:gd name="T1" fmla="*/ 0 h 185"/>
                <a:gd name="T2" fmla="*/ 71 w 208"/>
                <a:gd name="T3" fmla="*/ 3 h 185"/>
                <a:gd name="T4" fmla="*/ 100 w 208"/>
                <a:gd name="T5" fmla="*/ 7 h 185"/>
                <a:gd name="T6" fmla="*/ 126 w 208"/>
                <a:gd name="T7" fmla="*/ 14 h 185"/>
                <a:gd name="T8" fmla="*/ 147 w 208"/>
                <a:gd name="T9" fmla="*/ 24 h 185"/>
                <a:gd name="T10" fmla="*/ 163 w 208"/>
                <a:gd name="T11" fmla="*/ 35 h 185"/>
                <a:gd name="T12" fmla="*/ 177 w 208"/>
                <a:gd name="T13" fmla="*/ 47 h 185"/>
                <a:gd name="T14" fmla="*/ 187 w 208"/>
                <a:gd name="T15" fmla="*/ 60 h 185"/>
                <a:gd name="T16" fmla="*/ 195 w 208"/>
                <a:gd name="T17" fmla="*/ 74 h 185"/>
                <a:gd name="T18" fmla="*/ 201 w 208"/>
                <a:gd name="T19" fmla="*/ 89 h 185"/>
                <a:gd name="T20" fmla="*/ 205 w 208"/>
                <a:gd name="T21" fmla="*/ 103 h 185"/>
                <a:gd name="T22" fmla="*/ 208 w 208"/>
                <a:gd name="T23" fmla="*/ 117 h 185"/>
                <a:gd name="T24" fmla="*/ 208 w 208"/>
                <a:gd name="T25" fmla="*/ 130 h 185"/>
                <a:gd name="T26" fmla="*/ 208 w 208"/>
                <a:gd name="T27" fmla="*/ 140 h 185"/>
                <a:gd name="T28" fmla="*/ 208 w 208"/>
                <a:gd name="T29" fmla="*/ 150 h 185"/>
                <a:gd name="T30" fmla="*/ 207 w 208"/>
                <a:gd name="T31" fmla="*/ 157 h 185"/>
                <a:gd name="T32" fmla="*/ 207 w 208"/>
                <a:gd name="T33" fmla="*/ 162 h 185"/>
                <a:gd name="T34" fmla="*/ 205 w 208"/>
                <a:gd name="T35" fmla="*/ 163 h 185"/>
                <a:gd name="T36" fmla="*/ 182 w 208"/>
                <a:gd name="T37" fmla="*/ 177 h 185"/>
                <a:gd name="T38" fmla="*/ 160 w 208"/>
                <a:gd name="T39" fmla="*/ 184 h 185"/>
                <a:gd name="T40" fmla="*/ 140 w 208"/>
                <a:gd name="T41" fmla="*/ 185 h 185"/>
                <a:gd name="T42" fmla="*/ 121 w 208"/>
                <a:gd name="T43" fmla="*/ 182 h 185"/>
                <a:gd name="T44" fmla="*/ 103 w 208"/>
                <a:gd name="T45" fmla="*/ 174 h 185"/>
                <a:gd name="T46" fmla="*/ 86 w 208"/>
                <a:gd name="T47" fmla="*/ 161 h 185"/>
                <a:gd name="T48" fmla="*/ 71 w 208"/>
                <a:gd name="T49" fmla="*/ 146 h 185"/>
                <a:gd name="T50" fmla="*/ 58 w 208"/>
                <a:gd name="T51" fmla="*/ 129 h 185"/>
                <a:gd name="T52" fmla="*/ 46 w 208"/>
                <a:gd name="T53" fmla="*/ 110 h 185"/>
                <a:gd name="T54" fmla="*/ 36 w 208"/>
                <a:gd name="T55" fmla="*/ 92 h 185"/>
                <a:gd name="T56" fmla="*/ 25 w 208"/>
                <a:gd name="T57" fmla="*/ 72 h 185"/>
                <a:gd name="T58" fmla="*/ 18 w 208"/>
                <a:gd name="T59" fmla="*/ 55 h 185"/>
                <a:gd name="T60" fmla="*/ 11 w 208"/>
                <a:gd name="T61" fmla="*/ 37 h 185"/>
                <a:gd name="T62" fmla="*/ 6 w 208"/>
                <a:gd name="T63" fmla="*/ 24 h 185"/>
                <a:gd name="T64" fmla="*/ 2 w 208"/>
                <a:gd name="T65" fmla="*/ 12 h 185"/>
                <a:gd name="T66" fmla="*/ 0 w 208"/>
                <a:gd name="T67" fmla="*/ 5 h 185"/>
                <a:gd name="T68" fmla="*/ 0 w 208"/>
                <a:gd name="T69" fmla="*/ 3 h 185"/>
                <a:gd name="T70" fmla="*/ 38 w 208"/>
                <a:gd name="T7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185">
                  <a:moveTo>
                    <a:pt x="38" y="0"/>
                  </a:moveTo>
                  <a:lnTo>
                    <a:pt x="71" y="3"/>
                  </a:lnTo>
                  <a:lnTo>
                    <a:pt x="100" y="7"/>
                  </a:lnTo>
                  <a:lnTo>
                    <a:pt x="126" y="14"/>
                  </a:lnTo>
                  <a:lnTo>
                    <a:pt x="147" y="24"/>
                  </a:lnTo>
                  <a:lnTo>
                    <a:pt x="163" y="35"/>
                  </a:lnTo>
                  <a:lnTo>
                    <a:pt x="177" y="47"/>
                  </a:lnTo>
                  <a:lnTo>
                    <a:pt x="187" y="60"/>
                  </a:lnTo>
                  <a:lnTo>
                    <a:pt x="195" y="74"/>
                  </a:lnTo>
                  <a:lnTo>
                    <a:pt x="201" y="89"/>
                  </a:lnTo>
                  <a:lnTo>
                    <a:pt x="205" y="103"/>
                  </a:lnTo>
                  <a:lnTo>
                    <a:pt x="208" y="117"/>
                  </a:lnTo>
                  <a:lnTo>
                    <a:pt x="208" y="130"/>
                  </a:lnTo>
                  <a:lnTo>
                    <a:pt x="208" y="140"/>
                  </a:lnTo>
                  <a:lnTo>
                    <a:pt x="208" y="150"/>
                  </a:lnTo>
                  <a:lnTo>
                    <a:pt x="207" y="157"/>
                  </a:lnTo>
                  <a:lnTo>
                    <a:pt x="207" y="162"/>
                  </a:lnTo>
                  <a:lnTo>
                    <a:pt x="205" y="163"/>
                  </a:lnTo>
                  <a:lnTo>
                    <a:pt x="182" y="177"/>
                  </a:lnTo>
                  <a:lnTo>
                    <a:pt x="160" y="184"/>
                  </a:lnTo>
                  <a:lnTo>
                    <a:pt x="140" y="185"/>
                  </a:lnTo>
                  <a:lnTo>
                    <a:pt x="121" y="182"/>
                  </a:lnTo>
                  <a:lnTo>
                    <a:pt x="103" y="174"/>
                  </a:lnTo>
                  <a:lnTo>
                    <a:pt x="86" y="161"/>
                  </a:lnTo>
                  <a:lnTo>
                    <a:pt x="71" y="146"/>
                  </a:lnTo>
                  <a:lnTo>
                    <a:pt x="58" y="129"/>
                  </a:lnTo>
                  <a:lnTo>
                    <a:pt x="46" y="110"/>
                  </a:lnTo>
                  <a:lnTo>
                    <a:pt x="36" y="92"/>
                  </a:lnTo>
                  <a:lnTo>
                    <a:pt x="25" y="72"/>
                  </a:lnTo>
                  <a:lnTo>
                    <a:pt x="18" y="55"/>
                  </a:lnTo>
                  <a:lnTo>
                    <a:pt x="11" y="37"/>
                  </a:lnTo>
                  <a:lnTo>
                    <a:pt x="6" y="24"/>
                  </a:lnTo>
                  <a:lnTo>
                    <a:pt x="2" y="12"/>
                  </a:lnTo>
                  <a:lnTo>
                    <a:pt x="0" y="5"/>
                  </a:lnTo>
                  <a:lnTo>
                    <a:pt x="0" y="3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Freeform 8">
              <a:extLst>
                <a:ext uri="{FF2B5EF4-FFF2-40B4-BE49-F238E27FC236}">
                  <a16:creationId xmlns:a16="http://schemas.microsoft.com/office/drawing/2014/main" id="{20A843E6-A8BC-4F1C-9390-F1EE214F5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973" y="5309843"/>
              <a:ext cx="328613" cy="254000"/>
            </a:xfrm>
            <a:custGeom>
              <a:avLst/>
              <a:gdLst>
                <a:gd name="T0" fmla="*/ 37 w 207"/>
                <a:gd name="T1" fmla="*/ 0 h 160"/>
                <a:gd name="T2" fmla="*/ 69 w 207"/>
                <a:gd name="T3" fmla="*/ 3 h 160"/>
                <a:gd name="T4" fmla="*/ 97 w 207"/>
                <a:gd name="T5" fmla="*/ 6 h 160"/>
                <a:gd name="T6" fmla="*/ 121 w 207"/>
                <a:gd name="T7" fmla="*/ 13 h 160"/>
                <a:gd name="T8" fmla="*/ 142 w 207"/>
                <a:gd name="T9" fmla="*/ 22 h 160"/>
                <a:gd name="T10" fmla="*/ 158 w 207"/>
                <a:gd name="T11" fmla="*/ 33 h 160"/>
                <a:gd name="T12" fmla="*/ 172 w 207"/>
                <a:gd name="T13" fmla="*/ 44 h 160"/>
                <a:gd name="T14" fmla="*/ 183 w 207"/>
                <a:gd name="T15" fmla="*/ 57 h 160"/>
                <a:gd name="T16" fmla="*/ 192 w 207"/>
                <a:gd name="T17" fmla="*/ 71 h 160"/>
                <a:gd name="T18" fmla="*/ 198 w 207"/>
                <a:gd name="T19" fmla="*/ 85 h 160"/>
                <a:gd name="T20" fmla="*/ 202 w 207"/>
                <a:gd name="T21" fmla="*/ 99 h 160"/>
                <a:gd name="T22" fmla="*/ 205 w 207"/>
                <a:gd name="T23" fmla="*/ 112 h 160"/>
                <a:gd name="T24" fmla="*/ 206 w 207"/>
                <a:gd name="T25" fmla="*/ 124 h 160"/>
                <a:gd name="T26" fmla="*/ 207 w 207"/>
                <a:gd name="T27" fmla="*/ 135 h 160"/>
                <a:gd name="T28" fmla="*/ 206 w 207"/>
                <a:gd name="T29" fmla="*/ 146 h 160"/>
                <a:gd name="T30" fmla="*/ 206 w 207"/>
                <a:gd name="T31" fmla="*/ 154 h 160"/>
                <a:gd name="T32" fmla="*/ 205 w 207"/>
                <a:gd name="T33" fmla="*/ 160 h 160"/>
                <a:gd name="T34" fmla="*/ 0 w 207"/>
                <a:gd name="T35" fmla="*/ 3 h 160"/>
                <a:gd name="T36" fmla="*/ 37 w 207"/>
                <a:gd name="T3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160">
                  <a:moveTo>
                    <a:pt x="37" y="0"/>
                  </a:moveTo>
                  <a:lnTo>
                    <a:pt x="69" y="3"/>
                  </a:lnTo>
                  <a:lnTo>
                    <a:pt x="97" y="6"/>
                  </a:lnTo>
                  <a:lnTo>
                    <a:pt x="121" y="13"/>
                  </a:lnTo>
                  <a:lnTo>
                    <a:pt x="142" y="22"/>
                  </a:lnTo>
                  <a:lnTo>
                    <a:pt x="158" y="33"/>
                  </a:lnTo>
                  <a:lnTo>
                    <a:pt x="172" y="44"/>
                  </a:lnTo>
                  <a:lnTo>
                    <a:pt x="183" y="57"/>
                  </a:lnTo>
                  <a:lnTo>
                    <a:pt x="192" y="71"/>
                  </a:lnTo>
                  <a:lnTo>
                    <a:pt x="198" y="85"/>
                  </a:lnTo>
                  <a:lnTo>
                    <a:pt x="202" y="99"/>
                  </a:lnTo>
                  <a:lnTo>
                    <a:pt x="205" y="112"/>
                  </a:lnTo>
                  <a:lnTo>
                    <a:pt x="206" y="124"/>
                  </a:lnTo>
                  <a:lnTo>
                    <a:pt x="207" y="135"/>
                  </a:lnTo>
                  <a:lnTo>
                    <a:pt x="206" y="146"/>
                  </a:lnTo>
                  <a:lnTo>
                    <a:pt x="206" y="154"/>
                  </a:lnTo>
                  <a:lnTo>
                    <a:pt x="205" y="160"/>
                  </a:lnTo>
                  <a:lnTo>
                    <a:pt x="0" y="3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E2BDA137-4F39-44EF-BA97-E3FC16FCD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3898" y="5108230"/>
              <a:ext cx="198438" cy="195263"/>
            </a:xfrm>
            <a:custGeom>
              <a:avLst/>
              <a:gdLst>
                <a:gd name="T0" fmla="*/ 123 w 125"/>
                <a:gd name="T1" fmla="*/ 0 h 123"/>
                <a:gd name="T2" fmla="*/ 125 w 125"/>
                <a:gd name="T3" fmla="*/ 2 h 123"/>
                <a:gd name="T4" fmla="*/ 118 w 125"/>
                <a:gd name="T5" fmla="*/ 34 h 123"/>
                <a:gd name="T6" fmla="*/ 110 w 125"/>
                <a:gd name="T7" fmla="*/ 60 h 123"/>
                <a:gd name="T8" fmla="*/ 101 w 125"/>
                <a:gd name="T9" fmla="*/ 81 h 123"/>
                <a:gd name="T10" fmla="*/ 90 w 125"/>
                <a:gd name="T11" fmla="*/ 97 h 123"/>
                <a:gd name="T12" fmla="*/ 81 w 125"/>
                <a:gd name="T13" fmla="*/ 109 h 123"/>
                <a:gd name="T14" fmla="*/ 71 w 125"/>
                <a:gd name="T15" fmla="*/ 116 h 123"/>
                <a:gd name="T16" fmla="*/ 59 w 125"/>
                <a:gd name="T17" fmla="*/ 121 h 123"/>
                <a:gd name="T18" fmla="*/ 50 w 125"/>
                <a:gd name="T19" fmla="*/ 123 h 123"/>
                <a:gd name="T20" fmla="*/ 40 w 125"/>
                <a:gd name="T21" fmla="*/ 123 h 123"/>
                <a:gd name="T22" fmla="*/ 32 w 125"/>
                <a:gd name="T23" fmla="*/ 121 h 123"/>
                <a:gd name="T24" fmla="*/ 23 w 125"/>
                <a:gd name="T25" fmla="*/ 118 h 123"/>
                <a:gd name="T26" fmla="*/ 18 w 125"/>
                <a:gd name="T27" fmla="*/ 115 h 123"/>
                <a:gd name="T28" fmla="*/ 12 w 125"/>
                <a:gd name="T29" fmla="*/ 112 h 123"/>
                <a:gd name="T30" fmla="*/ 10 w 125"/>
                <a:gd name="T31" fmla="*/ 110 h 123"/>
                <a:gd name="T32" fmla="*/ 8 w 125"/>
                <a:gd name="T33" fmla="*/ 109 h 123"/>
                <a:gd name="T34" fmla="*/ 1 w 125"/>
                <a:gd name="T35" fmla="*/ 88 h 123"/>
                <a:gd name="T36" fmla="*/ 0 w 125"/>
                <a:gd name="T37" fmla="*/ 70 h 123"/>
                <a:gd name="T38" fmla="*/ 4 w 125"/>
                <a:gd name="T39" fmla="*/ 54 h 123"/>
                <a:gd name="T40" fmla="*/ 10 w 125"/>
                <a:gd name="T41" fmla="*/ 41 h 123"/>
                <a:gd name="T42" fmla="*/ 19 w 125"/>
                <a:gd name="T43" fmla="*/ 30 h 123"/>
                <a:gd name="T44" fmla="*/ 30 w 125"/>
                <a:gd name="T45" fmla="*/ 21 h 123"/>
                <a:gd name="T46" fmla="*/ 43 w 125"/>
                <a:gd name="T47" fmla="*/ 14 h 123"/>
                <a:gd name="T48" fmla="*/ 57 w 125"/>
                <a:gd name="T49" fmla="*/ 10 h 123"/>
                <a:gd name="T50" fmla="*/ 71 w 125"/>
                <a:gd name="T51" fmla="*/ 6 h 123"/>
                <a:gd name="T52" fmla="*/ 85 w 125"/>
                <a:gd name="T53" fmla="*/ 4 h 123"/>
                <a:gd name="T54" fmla="*/ 97 w 125"/>
                <a:gd name="T55" fmla="*/ 2 h 123"/>
                <a:gd name="T56" fmla="*/ 109 w 125"/>
                <a:gd name="T57" fmla="*/ 2 h 123"/>
                <a:gd name="T58" fmla="*/ 117 w 125"/>
                <a:gd name="T59" fmla="*/ 0 h 123"/>
                <a:gd name="T60" fmla="*/ 123 w 125"/>
                <a:gd name="T6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23">
                  <a:moveTo>
                    <a:pt x="123" y="0"/>
                  </a:moveTo>
                  <a:lnTo>
                    <a:pt x="125" y="2"/>
                  </a:lnTo>
                  <a:lnTo>
                    <a:pt x="118" y="34"/>
                  </a:lnTo>
                  <a:lnTo>
                    <a:pt x="110" y="60"/>
                  </a:lnTo>
                  <a:lnTo>
                    <a:pt x="101" y="81"/>
                  </a:lnTo>
                  <a:lnTo>
                    <a:pt x="90" y="97"/>
                  </a:lnTo>
                  <a:lnTo>
                    <a:pt x="81" y="109"/>
                  </a:lnTo>
                  <a:lnTo>
                    <a:pt x="71" y="116"/>
                  </a:lnTo>
                  <a:lnTo>
                    <a:pt x="59" y="121"/>
                  </a:lnTo>
                  <a:lnTo>
                    <a:pt x="50" y="123"/>
                  </a:lnTo>
                  <a:lnTo>
                    <a:pt x="40" y="123"/>
                  </a:lnTo>
                  <a:lnTo>
                    <a:pt x="32" y="121"/>
                  </a:lnTo>
                  <a:lnTo>
                    <a:pt x="23" y="118"/>
                  </a:lnTo>
                  <a:lnTo>
                    <a:pt x="18" y="115"/>
                  </a:lnTo>
                  <a:lnTo>
                    <a:pt x="12" y="112"/>
                  </a:lnTo>
                  <a:lnTo>
                    <a:pt x="10" y="110"/>
                  </a:lnTo>
                  <a:lnTo>
                    <a:pt x="8" y="109"/>
                  </a:lnTo>
                  <a:lnTo>
                    <a:pt x="1" y="88"/>
                  </a:lnTo>
                  <a:lnTo>
                    <a:pt x="0" y="70"/>
                  </a:lnTo>
                  <a:lnTo>
                    <a:pt x="4" y="54"/>
                  </a:lnTo>
                  <a:lnTo>
                    <a:pt x="10" y="41"/>
                  </a:lnTo>
                  <a:lnTo>
                    <a:pt x="19" y="30"/>
                  </a:lnTo>
                  <a:lnTo>
                    <a:pt x="30" y="21"/>
                  </a:lnTo>
                  <a:lnTo>
                    <a:pt x="43" y="14"/>
                  </a:lnTo>
                  <a:lnTo>
                    <a:pt x="57" y="10"/>
                  </a:lnTo>
                  <a:lnTo>
                    <a:pt x="71" y="6"/>
                  </a:lnTo>
                  <a:lnTo>
                    <a:pt x="85" y="4"/>
                  </a:lnTo>
                  <a:lnTo>
                    <a:pt x="97" y="2"/>
                  </a:lnTo>
                  <a:lnTo>
                    <a:pt x="109" y="2"/>
                  </a:lnTo>
                  <a:lnTo>
                    <a:pt x="117" y="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967A2F7F-95AA-42AC-B122-AC258877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361" y="5112993"/>
              <a:ext cx="180975" cy="190500"/>
            </a:xfrm>
            <a:custGeom>
              <a:avLst/>
              <a:gdLst>
                <a:gd name="T0" fmla="*/ 114 w 114"/>
                <a:gd name="T1" fmla="*/ 0 h 120"/>
                <a:gd name="T2" fmla="*/ 106 w 114"/>
                <a:gd name="T3" fmla="*/ 33 h 120"/>
                <a:gd name="T4" fmla="*/ 98 w 114"/>
                <a:gd name="T5" fmla="*/ 61 h 120"/>
                <a:gd name="T6" fmla="*/ 89 w 114"/>
                <a:gd name="T7" fmla="*/ 82 h 120"/>
                <a:gd name="T8" fmla="*/ 78 w 114"/>
                <a:gd name="T9" fmla="*/ 97 h 120"/>
                <a:gd name="T10" fmla="*/ 68 w 114"/>
                <a:gd name="T11" fmla="*/ 108 h 120"/>
                <a:gd name="T12" fmla="*/ 57 w 114"/>
                <a:gd name="T13" fmla="*/ 115 h 120"/>
                <a:gd name="T14" fmla="*/ 47 w 114"/>
                <a:gd name="T15" fmla="*/ 119 h 120"/>
                <a:gd name="T16" fmla="*/ 37 w 114"/>
                <a:gd name="T17" fmla="*/ 120 h 120"/>
                <a:gd name="T18" fmla="*/ 27 w 114"/>
                <a:gd name="T19" fmla="*/ 119 h 120"/>
                <a:gd name="T20" fmla="*/ 18 w 114"/>
                <a:gd name="T21" fmla="*/ 116 h 120"/>
                <a:gd name="T22" fmla="*/ 11 w 114"/>
                <a:gd name="T23" fmla="*/ 113 h 120"/>
                <a:gd name="T24" fmla="*/ 4 w 114"/>
                <a:gd name="T25" fmla="*/ 109 h 120"/>
                <a:gd name="T26" fmla="*/ 0 w 114"/>
                <a:gd name="T27" fmla="*/ 107 h 120"/>
                <a:gd name="T28" fmla="*/ 114 w 114"/>
                <a:gd name="T2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20">
                  <a:moveTo>
                    <a:pt x="114" y="0"/>
                  </a:moveTo>
                  <a:lnTo>
                    <a:pt x="106" y="33"/>
                  </a:lnTo>
                  <a:lnTo>
                    <a:pt x="98" y="61"/>
                  </a:lnTo>
                  <a:lnTo>
                    <a:pt x="89" y="82"/>
                  </a:lnTo>
                  <a:lnTo>
                    <a:pt x="78" y="97"/>
                  </a:lnTo>
                  <a:lnTo>
                    <a:pt x="68" y="108"/>
                  </a:lnTo>
                  <a:lnTo>
                    <a:pt x="57" y="115"/>
                  </a:lnTo>
                  <a:lnTo>
                    <a:pt x="47" y="119"/>
                  </a:lnTo>
                  <a:lnTo>
                    <a:pt x="37" y="120"/>
                  </a:lnTo>
                  <a:lnTo>
                    <a:pt x="27" y="119"/>
                  </a:lnTo>
                  <a:lnTo>
                    <a:pt x="18" y="116"/>
                  </a:lnTo>
                  <a:lnTo>
                    <a:pt x="11" y="113"/>
                  </a:lnTo>
                  <a:lnTo>
                    <a:pt x="4" y="109"/>
                  </a:lnTo>
                  <a:lnTo>
                    <a:pt x="0" y="107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0792DF38-2E7C-4833-A252-4F1B9565A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23" y="5422555"/>
              <a:ext cx="342900" cy="303213"/>
            </a:xfrm>
            <a:custGeom>
              <a:avLst/>
              <a:gdLst>
                <a:gd name="T0" fmla="*/ 216 w 216"/>
                <a:gd name="T1" fmla="*/ 0 h 191"/>
                <a:gd name="T2" fmla="*/ 207 w 216"/>
                <a:gd name="T3" fmla="*/ 40 h 191"/>
                <a:gd name="T4" fmla="*/ 196 w 216"/>
                <a:gd name="T5" fmla="*/ 75 h 191"/>
                <a:gd name="T6" fmla="*/ 183 w 216"/>
                <a:gd name="T7" fmla="*/ 104 h 191"/>
                <a:gd name="T8" fmla="*/ 169 w 216"/>
                <a:gd name="T9" fmla="*/ 128 h 191"/>
                <a:gd name="T10" fmla="*/ 154 w 216"/>
                <a:gd name="T11" fmla="*/ 148 h 191"/>
                <a:gd name="T12" fmla="*/ 137 w 216"/>
                <a:gd name="T13" fmla="*/ 163 h 191"/>
                <a:gd name="T14" fmla="*/ 120 w 216"/>
                <a:gd name="T15" fmla="*/ 174 h 191"/>
                <a:gd name="T16" fmla="*/ 104 w 216"/>
                <a:gd name="T17" fmla="*/ 182 h 191"/>
                <a:gd name="T18" fmla="*/ 88 w 216"/>
                <a:gd name="T19" fmla="*/ 188 h 191"/>
                <a:gd name="T20" fmla="*/ 72 w 216"/>
                <a:gd name="T21" fmla="*/ 190 h 191"/>
                <a:gd name="T22" fmla="*/ 58 w 216"/>
                <a:gd name="T23" fmla="*/ 191 h 191"/>
                <a:gd name="T24" fmla="*/ 44 w 216"/>
                <a:gd name="T25" fmla="*/ 191 h 191"/>
                <a:gd name="T26" fmla="*/ 32 w 216"/>
                <a:gd name="T27" fmla="*/ 190 h 191"/>
                <a:gd name="T28" fmla="*/ 23 w 216"/>
                <a:gd name="T29" fmla="*/ 189 h 191"/>
                <a:gd name="T30" fmla="*/ 15 w 216"/>
                <a:gd name="T31" fmla="*/ 187 h 191"/>
                <a:gd name="T32" fmla="*/ 10 w 216"/>
                <a:gd name="T33" fmla="*/ 186 h 191"/>
                <a:gd name="T34" fmla="*/ 9 w 216"/>
                <a:gd name="T35" fmla="*/ 184 h 191"/>
                <a:gd name="T36" fmla="*/ 2 w 216"/>
                <a:gd name="T37" fmla="*/ 160 h 191"/>
                <a:gd name="T38" fmla="*/ 0 w 216"/>
                <a:gd name="T39" fmla="*/ 137 h 191"/>
                <a:gd name="T40" fmla="*/ 3 w 216"/>
                <a:gd name="T41" fmla="*/ 116 h 191"/>
                <a:gd name="T42" fmla="*/ 10 w 216"/>
                <a:gd name="T43" fmla="*/ 98 h 191"/>
                <a:gd name="T44" fmla="*/ 22 w 216"/>
                <a:gd name="T45" fmla="*/ 82 h 191"/>
                <a:gd name="T46" fmla="*/ 36 w 216"/>
                <a:gd name="T47" fmla="*/ 67 h 191"/>
                <a:gd name="T48" fmla="*/ 52 w 216"/>
                <a:gd name="T49" fmla="*/ 54 h 191"/>
                <a:gd name="T50" fmla="*/ 70 w 216"/>
                <a:gd name="T51" fmla="*/ 43 h 191"/>
                <a:gd name="T52" fmla="*/ 90 w 216"/>
                <a:gd name="T53" fmla="*/ 33 h 191"/>
                <a:gd name="T54" fmla="*/ 110 w 216"/>
                <a:gd name="T55" fmla="*/ 25 h 191"/>
                <a:gd name="T56" fmla="*/ 129 w 216"/>
                <a:gd name="T57" fmla="*/ 18 h 191"/>
                <a:gd name="T58" fmla="*/ 149 w 216"/>
                <a:gd name="T59" fmla="*/ 13 h 191"/>
                <a:gd name="T60" fmla="*/ 167 w 216"/>
                <a:gd name="T61" fmla="*/ 8 h 191"/>
                <a:gd name="T62" fmla="*/ 183 w 216"/>
                <a:gd name="T63" fmla="*/ 6 h 191"/>
                <a:gd name="T64" fmla="*/ 196 w 216"/>
                <a:gd name="T65" fmla="*/ 2 h 191"/>
                <a:gd name="T66" fmla="*/ 207 w 216"/>
                <a:gd name="T67" fmla="*/ 1 h 191"/>
                <a:gd name="T68" fmla="*/ 214 w 216"/>
                <a:gd name="T69" fmla="*/ 0 h 191"/>
                <a:gd name="T70" fmla="*/ 216 w 216"/>
                <a:gd name="T7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" h="191">
                  <a:moveTo>
                    <a:pt x="216" y="0"/>
                  </a:moveTo>
                  <a:lnTo>
                    <a:pt x="207" y="40"/>
                  </a:lnTo>
                  <a:lnTo>
                    <a:pt x="196" y="75"/>
                  </a:lnTo>
                  <a:lnTo>
                    <a:pt x="183" y="104"/>
                  </a:lnTo>
                  <a:lnTo>
                    <a:pt x="169" y="128"/>
                  </a:lnTo>
                  <a:lnTo>
                    <a:pt x="154" y="148"/>
                  </a:lnTo>
                  <a:lnTo>
                    <a:pt x="137" y="163"/>
                  </a:lnTo>
                  <a:lnTo>
                    <a:pt x="120" y="174"/>
                  </a:lnTo>
                  <a:lnTo>
                    <a:pt x="104" y="182"/>
                  </a:lnTo>
                  <a:lnTo>
                    <a:pt x="88" y="188"/>
                  </a:lnTo>
                  <a:lnTo>
                    <a:pt x="72" y="190"/>
                  </a:lnTo>
                  <a:lnTo>
                    <a:pt x="58" y="191"/>
                  </a:lnTo>
                  <a:lnTo>
                    <a:pt x="44" y="191"/>
                  </a:lnTo>
                  <a:lnTo>
                    <a:pt x="32" y="190"/>
                  </a:lnTo>
                  <a:lnTo>
                    <a:pt x="23" y="189"/>
                  </a:lnTo>
                  <a:lnTo>
                    <a:pt x="15" y="187"/>
                  </a:lnTo>
                  <a:lnTo>
                    <a:pt x="10" y="186"/>
                  </a:lnTo>
                  <a:lnTo>
                    <a:pt x="9" y="184"/>
                  </a:lnTo>
                  <a:lnTo>
                    <a:pt x="2" y="160"/>
                  </a:lnTo>
                  <a:lnTo>
                    <a:pt x="0" y="137"/>
                  </a:lnTo>
                  <a:lnTo>
                    <a:pt x="3" y="116"/>
                  </a:lnTo>
                  <a:lnTo>
                    <a:pt x="10" y="98"/>
                  </a:lnTo>
                  <a:lnTo>
                    <a:pt x="22" y="82"/>
                  </a:lnTo>
                  <a:lnTo>
                    <a:pt x="36" y="67"/>
                  </a:lnTo>
                  <a:lnTo>
                    <a:pt x="52" y="54"/>
                  </a:lnTo>
                  <a:lnTo>
                    <a:pt x="70" y="43"/>
                  </a:lnTo>
                  <a:lnTo>
                    <a:pt x="90" y="33"/>
                  </a:lnTo>
                  <a:lnTo>
                    <a:pt x="110" y="25"/>
                  </a:lnTo>
                  <a:lnTo>
                    <a:pt x="129" y="18"/>
                  </a:lnTo>
                  <a:lnTo>
                    <a:pt x="149" y="13"/>
                  </a:lnTo>
                  <a:lnTo>
                    <a:pt x="167" y="8"/>
                  </a:lnTo>
                  <a:lnTo>
                    <a:pt x="183" y="6"/>
                  </a:lnTo>
                  <a:lnTo>
                    <a:pt x="196" y="2"/>
                  </a:lnTo>
                  <a:lnTo>
                    <a:pt x="207" y="1"/>
                  </a:lnTo>
                  <a:lnTo>
                    <a:pt x="214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4038F988-346D-4756-A087-0169802B5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361" y="5425730"/>
              <a:ext cx="322263" cy="304800"/>
            </a:xfrm>
            <a:custGeom>
              <a:avLst/>
              <a:gdLst>
                <a:gd name="T0" fmla="*/ 203 w 203"/>
                <a:gd name="T1" fmla="*/ 0 h 192"/>
                <a:gd name="T2" fmla="*/ 193 w 203"/>
                <a:gd name="T3" fmla="*/ 42 h 192"/>
                <a:gd name="T4" fmla="*/ 181 w 203"/>
                <a:gd name="T5" fmla="*/ 77 h 192"/>
                <a:gd name="T6" fmla="*/ 168 w 203"/>
                <a:gd name="T7" fmla="*/ 106 h 192"/>
                <a:gd name="T8" fmla="*/ 153 w 203"/>
                <a:gd name="T9" fmla="*/ 131 h 192"/>
                <a:gd name="T10" fmla="*/ 137 w 203"/>
                <a:gd name="T11" fmla="*/ 150 h 192"/>
                <a:gd name="T12" fmla="*/ 120 w 203"/>
                <a:gd name="T13" fmla="*/ 165 h 192"/>
                <a:gd name="T14" fmla="*/ 104 w 203"/>
                <a:gd name="T15" fmla="*/ 176 h 192"/>
                <a:gd name="T16" fmla="*/ 86 w 203"/>
                <a:gd name="T17" fmla="*/ 184 h 192"/>
                <a:gd name="T18" fmla="*/ 70 w 203"/>
                <a:gd name="T19" fmla="*/ 188 h 192"/>
                <a:gd name="T20" fmla="*/ 54 w 203"/>
                <a:gd name="T21" fmla="*/ 192 h 192"/>
                <a:gd name="T22" fmla="*/ 39 w 203"/>
                <a:gd name="T23" fmla="*/ 192 h 192"/>
                <a:gd name="T24" fmla="*/ 26 w 203"/>
                <a:gd name="T25" fmla="*/ 192 h 192"/>
                <a:gd name="T26" fmla="*/ 15 w 203"/>
                <a:gd name="T27" fmla="*/ 189 h 192"/>
                <a:gd name="T28" fmla="*/ 6 w 203"/>
                <a:gd name="T29" fmla="*/ 187 h 192"/>
                <a:gd name="T30" fmla="*/ 0 w 203"/>
                <a:gd name="T31" fmla="*/ 185 h 192"/>
                <a:gd name="T32" fmla="*/ 203 w 203"/>
                <a:gd name="T3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192">
                  <a:moveTo>
                    <a:pt x="203" y="0"/>
                  </a:moveTo>
                  <a:lnTo>
                    <a:pt x="193" y="42"/>
                  </a:lnTo>
                  <a:lnTo>
                    <a:pt x="181" y="77"/>
                  </a:lnTo>
                  <a:lnTo>
                    <a:pt x="168" y="106"/>
                  </a:lnTo>
                  <a:lnTo>
                    <a:pt x="153" y="131"/>
                  </a:lnTo>
                  <a:lnTo>
                    <a:pt x="137" y="150"/>
                  </a:lnTo>
                  <a:lnTo>
                    <a:pt x="120" y="165"/>
                  </a:lnTo>
                  <a:lnTo>
                    <a:pt x="104" y="176"/>
                  </a:lnTo>
                  <a:lnTo>
                    <a:pt x="86" y="184"/>
                  </a:lnTo>
                  <a:lnTo>
                    <a:pt x="70" y="188"/>
                  </a:lnTo>
                  <a:lnTo>
                    <a:pt x="54" y="192"/>
                  </a:lnTo>
                  <a:lnTo>
                    <a:pt x="39" y="192"/>
                  </a:lnTo>
                  <a:lnTo>
                    <a:pt x="26" y="192"/>
                  </a:lnTo>
                  <a:lnTo>
                    <a:pt x="15" y="189"/>
                  </a:lnTo>
                  <a:lnTo>
                    <a:pt x="6" y="187"/>
                  </a:lnTo>
                  <a:lnTo>
                    <a:pt x="0" y="185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D68A3ACE-6BA6-402A-9291-81C21A87B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986" y="6019455"/>
              <a:ext cx="142875" cy="71438"/>
            </a:xfrm>
            <a:custGeom>
              <a:avLst/>
              <a:gdLst>
                <a:gd name="T0" fmla="*/ 45 w 90"/>
                <a:gd name="T1" fmla="*/ 0 h 45"/>
                <a:gd name="T2" fmla="*/ 59 w 90"/>
                <a:gd name="T3" fmla="*/ 2 h 45"/>
                <a:gd name="T4" fmla="*/ 72 w 90"/>
                <a:gd name="T5" fmla="*/ 8 h 45"/>
                <a:gd name="T6" fmla="*/ 81 w 90"/>
                <a:gd name="T7" fmla="*/ 18 h 45"/>
                <a:gd name="T8" fmla="*/ 88 w 90"/>
                <a:gd name="T9" fmla="*/ 30 h 45"/>
                <a:gd name="T10" fmla="*/ 90 w 90"/>
                <a:gd name="T11" fmla="*/ 45 h 45"/>
                <a:gd name="T12" fmla="*/ 0 w 90"/>
                <a:gd name="T13" fmla="*/ 45 h 45"/>
                <a:gd name="T14" fmla="*/ 3 w 90"/>
                <a:gd name="T15" fmla="*/ 30 h 45"/>
                <a:gd name="T16" fmla="*/ 8 w 90"/>
                <a:gd name="T17" fmla="*/ 18 h 45"/>
                <a:gd name="T18" fmla="*/ 19 w 90"/>
                <a:gd name="T19" fmla="*/ 8 h 45"/>
                <a:gd name="T20" fmla="*/ 32 w 90"/>
                <a:gd name="T21" fmla="*/ 2 h 45"/>
                <a:gd name="T22" fmla="*/ 45 w 90"/>
                <a:gd name="T2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45">
                  <a:moveTo>
                    <a:pt x="45" y="0"/>
                  </a:moveTo>
                  <a:lnTo>
                    <a:pt x="59" y="2"/>
                  </a:lnTo>
                  <a:lnTo>
                    <a:pt x="72" y="8"/>
                  </a:lnTo>
                  <a:lnTo>
                    <a:pt x="81" y="18"/>
                  </a:lnTo>
                  <a:lnTo>
                    <a:pt x="88" y="30"/>
                  </a:lnTo>
                  <a:lnTo>
                    <a:pt x="90" y="45"/>
                  </a:lnTo>
                  <a:lnTo>
                    <a:pt x="0" y="45"/>
                  </a:lnTo>
                  <a:lnTo>
                    <a:pt x="3" y="30"/>
                  </a:lnTo>
                  <a:lnTo>
                    <a:pt x="8" y="18"/>
                  </a:lnTo>
                  <a:lnTo>
                    <a:pt x="19" y="8"/>
                  </a:lnTo>
                  <a:lnTo>
                    <a:pt x="32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7604CDB3-833A-46D6-AD63-85D7E821F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5948" y="6000405"/>
              <a:ext cx="179388" cy="90488"/>
            </a:xfrm>
            <a:custGeom>
              <a:avLst/>
              <a:gdLst>
                <a:gd name="T0" fmla="*/ 57 w 113"/>
                <a:gd name="T1" fmla="*/ 0 h 57"/>
                <a:gd name="T2" fmla="*/ 74 w 113"/>
                <a:gd name="T3" fmla="*/ 3 h 57"/>
                <a:gd name="T4" fmla="*/ 90 w 113"/>
                <a:gd name="T5" fmla="*/ 11 h 57"/>
                <a:gd name="T6" fmla="*/ 102 w 113"/>
                <a:gd name="T7" fmla="*/ 24 h 57"/>
                <a:gd name="T8" fmla="*/ 110 w 113"/>
                <a:gd name="T9" fmla="*/ 39 h 57"/>
                <a:gd name="T10" fmla="*/ 113 w 113"/>
                <a:gd name="T11" fmla="*/ 57 h 57"/>
                <a:gd name="T12" fmla="*/ 0 w 113"/>
                <a:gd name="T13" fmla="*/ 57 h 57"/>
                <a:gd name="T14" fmla="*/ 3 w 113"/>
                <a:gd name="T15" fmla="*/ 39 h 57"/>
                <a:gd name="T16" fmla="*/ 11 w 113"/>
                <a:gd name="T17" fmla="*/ 24 h 57"/>
                <a:gd name="T18" fmla="*/ 23 w 113"/>
                <a:gd name="T19" fmla="*/ 11 h 57"/>
                <a:gd name="T20" fmla="*/ 38 w 113"/>
                <a:gd name="T21" fmla="*/ 3 h 57"/>
                <a:gd name="T22" fmla="*/ 57 w 113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57">
                  <a:moveTo>
                    <a:pt x="57" y="0"/>
                  </a:moveTo>
                  <a:lnTo>
                    <a:pt x="74" y="3"/>
                  </a:lnTo>
                  <a:lnTo>
                    <a:pt x="90" y="11"/>
                  </a:lnTo>
                  <a:lnTo>
                    <a:pt x="102" y="24"/>
                  </a:lnTo>
                  <a:lnTo>
                    <a:pt x="110" y="39"/>
                  </a:lnTo>
                  <a:lnTo>
                    <a:pt x="113" y="57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3" y="11"/>
                  </a:lnTo>
                  <a:lnTo>
                    <a:pt x="38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67C35E39-E52D-4CE4-9D02-B17548F1D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3898" y="6046443"/>
              <a:ext cx="87313" cy="44450"/>
            </a:xfrm>
            <a:custGeom>
              <a:avLst/>
              <a:gdLst>
                <a:gd name="T0" fmla="*/ 28 w 55"/>
                <a:gd name="T1" fmla="*/ 0 h 28"/>
                <a:gd name="T2" fmla="*/ 38 w 55"/>
                <a:gd name="T3" fmla="*/ 3 h 28"/>
                <a:gd name="T4" fmla="*/ 48 w 55"/>
                <a:gd name="T5" fmla="*/ 8 h 28"/>
                <a:gd name="T6" fmla="*/ 53 w 55"/>
                <a:gd name="T7" fmla="*/ 16 h 28"/>
                <a:gd name="T8" fmla="*/ 55 w 55"/>
                <a:gd name="T9" fmla="*/ 28 h 28"/>
                <a:gd name="T10" fmla="*/ 0 w 55"/>
                <a:gd name="T11" fmla="*/ 28 h 28"/>
                <a:gd name="T12" fmla="*/ 3 w 55"/>
                <a:gd name="T13" fmla="*/ 16 h 28"/>
                <a:gd name="T14" fmla="*/ 8 w 55"/>
                <a:gd name="T15" fmla="*/ 8 h 28"/>
                <a:gd name="T16" fmla="*/ 18 w 55"/>
                <a:gd name="T17" fmla="*/ 3 h 28"/>
                <a:gd name="T18" fmla="*/ 28 w 55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28">
                  <a:moveTo>
                    <a:pt x="28" y="0"/>
                  </a:moveTo>
                  <a:lnTo>
                    <a:pt x="38" y="3"/>
                  </a:lnTo>
                  <a:lnTo>
                    <a:pt x="48" y="8"/>
                  </a:lnTo>
                  <a:lnTo>
                    <a:pt x="53" y="16"/>
                  </a:lnTo>
                  <a:lnTo>
                    <a:pt x="55" y="28"/>
                  </a:lnTo>
                  <a:lnTo>
                    <a:pt x="0" y="28"/>
                  </a:lnTo>
                  <a:lnTo>
                    <a:pt x="3" y="16"/>
                  </a:lnTo>
                  <a:lnTo>
                    <a:pt x="8" y="8"/>
                  </a:lnTo>
                  <a:lnTo>
                    <a:pt x="1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B3836068-C787-452C-92B0-EA955496F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86" y="5994055"/>
              <a:ext cx="138113" cy="69850"/>
            </a:xfrm>
            <a:custGeom>
              <a:avLst/>
              <a:gdLst>
                <a:gd name="T0" fmla="*/ 43 w 87"/>
                <a:gd name="T1" fmla="*/ 0 h 44"/>
                <a:gd name="T2" fmla="*/ 61 w 87"/>
                <a:gd name="T3" fmla="*/ 3 h 44"/>
                <a:gd name="T4" fmla="*/ 75 w 87"/>
                <a:gd name="T5" fmla="*/ 13 h 44"/>
                <a:gd name="T6" fmla="*/ 84 w 87"/>
                <a:gd name="T7" fmla="*/ 26 h 44"/>
                <a:gd name="T8" fmla="*/ 87 w 87"/>
                <a:gd name="T9" fmla="*/ 44 h 44"/>
                <a:gd name="T10" fmla="*/ 0 w 87"/>
                <a:gd name="T11" fmla="*/ 44 h 44"/>
                <a:gd name="T12" fmla="*/ 3 w 87"/>
                <a:gd name="T13" fmla="*/ 26 h 44"/>
                <a:gd name="T14" fmla="*/ 12 w 87"/>
                <a:gd name="T15" fmla="*/ 13 h 44"/>
                <a:gd name="T16" fmla="*/ 26 w 87"/>
                <a:gd name="T17" fmla="*/ 3 h 44"/>
                <a:gd name="T18" fmla="*/ 43 w 87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44">
                  <a:moveTo>
                    <a:pt x="43" y="0"/>
                  </a:moveTo>
                  <a:lnTo>
                    <a:pt x="61" y="3"/>
                  </a:lnTo>
                  <a:lnTo>
                    <a:pt x="75" y="13"/>
                  </a:lnTo>
                  <a:lnTo>
                    <a:pt x="84" y="26"/>
                  </a:lnTo>
                  <a:lnTo>
                    <a:pt x="87" y="44"/>
                  </a:lnTo>
                  <a:lnTo>
                    <a:pt x="0" y="44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6" y="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490D55F-759A-47F0-8BE3-07C383169A5B}"/>
              </a:ext>
            </a:extLst>
          </p:cNvPr>
          <p:cNvGrpSpPr/>
          <p:nvPr/>
        </p:nvGrpSpPr>
        <p:grpSpPr>
          <a:xfrm>
            <a:off x="2131646" y="10934128"/>
            <a:ext cx="473766" cy="976421"/>
            <a:chOff x="5576888" y="4907756"/>
            <a:chExt cx="260350" cy="536575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6A74C32B-7F08-4A12-A121-59D3CD47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238" y="4907756"/>
              <a:ext cx="34925" cy="528638"/>
            </a:xfrm>
            <a:custGeom>
              <a:avLst/>
              <a:gdLst>
                <a:gd name="T0" fmla="*/ 22 w 22"/>
                <a:gd name="T1" fmla="*/ 0 h 333"/>
                <a:gd name="T2" fmla="*/ 22 w 22"/>
                <a:gd name="T3" fmla="*/ 333 h 333"/>
                <a:gd name="T4" fmla="*/ 0 w 22"/>
                <a:gd name="T5" fmla="*/ 333 h 333"/>
                <a:gd name="T6" fmla="*/ 22 w 22"/>
                <a:gd name="T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33">
                  <a:moveTo>
                    <a:pt x="22" y="0"/>
                  </a:moveTo>
                  <a:lnTo>
                    <a:pt x="22" y="333"/>
                  </a:lnTo>
                  <a:lnTo>
                    <a:pt x="0" y="333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BD1AEA78-8E0D-4F51-86EA-50ACE5EFD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5044281"/>
              <a:ext cx="142875" cy="127000"/>
            </a:xfrm>
            <a:custGeom>
              <a:avLst/>
              <a:gdLst>
                <a:gd name="T0" fmla="*/ 24 w 90"/>
                <a:gd name="T1" fmla="*/ 0 h 80"/>
                <a:gd name="T2" fmla="*/ 44 w 90"/>
                <a:gd name="T3" fmla="*/ 3 h 80"/>
                <a:gd name="T4" fmla="*/ 59 w 90"/>
                <a:gd name="T5" fmla="*/ 7 h 80"/>
                <a:gd name="T6" fmla="*/ 70 w 90"/>
                <a:gd name="T7" fmla="*/ 14 h 80"/>
                <a:gd name="T8" fmla="*/ 80 w 90"/>
                <a:gd name="T9" fmla="*/ 22 h 80"/>
                <a:gd name="T10" fmla="*/ 85 w 90"/>
                <a:gd name="T11" fmla="*/ 32 h 80"/>
                <a:gd name="T12" fmla="*/ 89 w 90"/>
                <a:gd name="T13" fmla="*/ 41 h 80"/>
                <a:gd name="T14" fmla="*/ 90 w 90"/>
                <a:gd name="T15" fmla="*/ 50 h 80"/>
                <a:gd name="T16" fmla="*/ 90 w 90"/>
                <a:gd name="T17" fmla="*/ 58 h 80"/>
                <a:gd name="T18" fmla="*/ 90 w 90"/>
                <a:gd name="T19" fmla="*/ 65 h 80"/>
                <a:gd name="T20" fmla="*/ 90 w 90"/>
                <a:gd name="T21" fmla="*/ 69 h 80"/>
                <a:gd name="T22" fmla="*/ 89 w 90"/>
                <a:gd name="T23" fmla="*/ 71 h 80"/>
                <a:gd name="T24" fmla="*/ 74 w 90"/>
                <a:gd name="T25" fmla="*/ 79 h 80"/>
                <a:gd name="T26" fmla="*/ 60 w 90"/>
                <a:gd name="T27" fmla="*/ 80 h 80"/>
                <a:gd name="T28" fmla="*/ 47 w 90"/>
                <a:gd name="T29" fmla="*/ 77 h 80"/>
                <a:gd name="T30" fmla="*/ 37 w 90"/>
                <a:gd name="T31" fmla="*/ 69 h 80"/>
                <a:gd name="T32" fmla="*/ 27 w 90"/>
                <a:gd name="T33" fmla="*/ 58 h 80"/>
                <a:gd name="T34" fmla="*/ 18 w 90"/>
                <a:gd name="T35" fmla="*/ 45 h 80"/>
                <a:gd name="T36" fmla="*/ 12 w 90"/>
                <a:gd name="T37" fmla="*/ 33 h 80"/>
                <a:gd name="T38" fmla="*/ 7 w 90"/>
                <a:gd name="T39" fmla="*/ 20 h 80"/>
                <a:gd name="T40" fmla="*/ 3 w 90"/>
                <a:gd name="T41" fmla="*/ 10 h 80"/>
                <a:gd name="T42" fmla="*/ 1 w 90"/>
                <a:gd name="T43" fmla="*/ 3 h 80"/>
                <a:gd name="T44" fmla="*/ 0 w 90"/>
                <a:gd name="T45" fmla="*/ 0 h 80"/>
                <a:gd name="T46" fmla="*/ 24 w 90"/>
                <a:gd name="T4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80">
                  <a:moveTo>
                    <a:pt x="24" y="0"/>
                  </a:moveTo>
                  <a:lnTo>
                    <a:pt x="44" y="3"/>
                  </a:lnTo>
                  <a:lnTo>
                    <a:pt x="59" y="7"/>
                  </a:lnTo>
                  <a:lnTo>
                    <a:pt x="70" y="14"/>
                  </a:lnTo>
                  <a:lnTo>
                    <a:pt x="80" y="22"/>
                  </a:lnTo>
                  <a:lnTo>
                    <a:pt x="85" y="32"/>
                  </a:lnTo>
                  <a:lnTo>
                    <a:pt x="89" y="41"/>
                  </a:lnTo>
                  <a:lnTo>
                    <a:pt x="90" y="50"/>
                  </a:lnTo>
                  <a:lnTo>
                    <a:pt x="90" y="58"/>
                  </a:lnTo>
                  <a:lnTo>
                    <a:pt x="90" y="65"/>
                  </a:lnTo>
                  <a:lnTo>
                    <a:pt x="90" y="69"/>
                  </a:lnTo>
                  <a:lnTo>
                    <a:pt x="89" y="71"/>
                  </a:lnTo>
                  <a:lnTo>
                    <a:pt x="74" y="79"/>
                  </a:lnTo>
                  <a:lnTo>
                    <a:pt x="60" y="80"/>
                  </a:lnTo>
                  <a:lnTo>
                    <a:pt x="47" y="77"/>
                  </a:lnTo>
                  <a:lnTo>
                    <a:pt x="37" y="69"/>
                  </a:lnTo>
                  <a:lnTo>
                    <a:pt x="27" y="58"/>
                  </a:lnTo>
                  <a:lnTo>
                    <a:pt x="18" y="45"/>
                  </a:lnTo>
                  <a:lnTo>
                    <a:pt x="12" y="33"/>
                  </a:lnTo>
                  <a:lnTo>
                    <a:pt x="7" y="20"/>
                  </a:lnTo>
                  <a:lnTo>
                    <a:pt x="3" y="10"/>
                  </a:lnTo>
                  <a:lnTo>
                    <a:pt x="1" y="3"/>
                  </a:ln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988684C7-4E4F-44D6-BC82-8C4863D19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476" y="5044281"/>
              <a:ext cx="141288" cy="109538"/>
            </a:xfrm>
            <a:custGeom>
              <a:avLst/>
              <a:gdLst>
                <a:gd name="T0" fmla="*/ 24 w 89"/>
                <a:gd name="T1" fmla="*/ 0 h 69"/>
                <a:gd name="T2" fmla="*/ 43 w 89"/>
                <a:gd name="T3" fmla="*/ 3 h 69"/>
                <a:gd name="T4" fmla="*/ 59 w 89"/>
                <a:gd name="T5" fmla="*/ 7 h 69"/>
                <a:gd name="T6" fmla="*/ 69 w 89"/>
                <a:gd name="T7" fmla="*/ 14 h 69"/>
                <a:gd name="T8" fmla="*/ 79 w 89"/>
                <a:gd name="T9" fmla="*/ 24 h 69"/>
                <a:gd name="T10" fmla="*/ 84 w 89"/>
                <a:gd name="T11" fmla="*/ 32 h 69"/>
                <a:gd name="T12" fmla="*/ 87 w 89"/>
                <a:gd name="T13" fmla="*/ 41 h 69"/>
                <a:gd name="T14" fmla="*/ 89 w 89"/>
                <a:gd name="T15" fmla="*/ 50 h 69"/>
                <a:gd name="T16" fmla="*/ 89 w 89"/>
                <a:gd name="T17" fmla="*/ 58 h 69"/>
                <a:gd name="T18" fmla="*/ 89 w 89"/>
                <a:gd name="T19" fmla="*/ 64 h 69"/>
                <a:gd name="T20" fmla="*/ 89 w 89"/>
                <a:gd name="T21" fmla="*/ 69 h 69"/>
                <a:gd name="T22" fmla="*/ 0 w 89"/>
                <a:gd name="T23" fmla="*/ 0 h 69"/>
                <a:gd name="T24" fmla="*/ 24 w 89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69">
                  <a:moveTo>
                    <a:pt x="24" y="0"/>
                  </a:moveTo>
                  <a:lnTo>
                    <a:pt x="43" y="3"/>
                  </a:lnTo>
                  <a:lnTo>
                    <a:pt x="59" y="7"/>
                  </a:lnTo>
                  <a:lnTo>
                    <a:pt x="69" y="14"/>
                  </a:lnTo>
                  <a:lnTo>
                    <a:pt x="79" y="24"/>
                  </a:lnTo>
                  <a:lnTo>
                    <a:pt x="84" y="32"/>
                  </a:lnTo>
                  <a:lnTo>
                    <a:pt x="87" y="41"/>
                  </a:lnTo>
                  <a:lnTo>
                    <a:pt x="89" y="50"/>
                  </a:lnTo>
                  <a:lnTo>
                    <a:pt x="89" y="58"/>
                  </a:lnTo>
                  <a:lnTo>
                    <a:pt x="89" y="64"/>
                  </a:lnTo>
                  <a:lnTo>
                    <a:pt x="89" y="69"/>
                  </a:ln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Freeform 20">
              <a:extLst>
                <a:ext uri="{FF2B5EF4-FFF2-40B4-BE49-F238E27FC236}">
                  <a16:creationId xmlns:a16="http://schemas.microsoft.com/office/drawing/2014/main" id="{77EA6980-44F9-4C2E-AA6F-A6F02E9A2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6" y="4942681"/>
              <a:ext cx="46038" cy="46038"/>
            </a:xfrm>
            <a:custGeom>
              <a:avLst/>
              <a:gdLst>
                <a:gd name="T0" fmla="*/ 27 w 29"/>
                <a:gd name="T1" fmla="*/ 0 h 29"/>
                <a:gd name="T2" fmla="*/ 29 w 29"/>
                <a:gd name="T3" fmla="*/ 0 h 29"/>
                <a:gd name="T4" fmla="*/ 25 w 29"/>
                <a:gd name="T5" fmla="*/ 15 h 29"/>
                <a:gd name="T6" fmla="*/ 20 w 29"/>
                <a:gd name="T7" fmla="*/ 24 h 29"/>
                <a:gd name="T8" fmla="*/ 15 w 29"/>
                <a:gd name="T9" fmla="*/ 29 h 29"/>
                <a:gd name="T10" fmla="*/ 10 w 29"/>
                <a:gd name="T11" fmla="*/ 29 h 29"/>
                <a:gd name="T12" fmla="*/ 5 w 29"/>
                <a:gd name="T13" fmla="*/ 29 h 29"/>
                <a:gd name="T14" fmla="*/ 2 w 29"/>
                <a:gd name="T15" fmla="*/ 26 h 29"/>
                <a:gd name="T16" fmla="*/ 1 w 29"/>
                <a:gd name="T17" fmla="*/ 26 h 29"/>
                <a:gd name="T18" fmla="*/ 0 w 29"/>
                <a:gd name="T19" fmla="*/ 17 h 29"/>
                <a:gd name="T20" fmla="*/ 1 w 29"/>
                <a:gd name="T21" fmla="*/ 10 h 29"/>
                <a:gd name="T22" fmla="*/ 5 w 29"/>
                <a:gd name="T23" fmla="*/ 6 h 29"/>
                <a:gd name="T24" fmla="*/ 11 w 29"/>
                <a:gd name="T25" fmla="*/ 3 h 29"/>
                <a:gd name="T26" fmla="*/ 17 w 29"/>
                <a:gd name="T27" fmla="*/ 1 h 29"/>
                <a:gd name="T28" fmla="*/ 23 w 29"/>
                <a:gd name="T29" fmla="*/ 0 h 29"/>
                <a:gd name="T30" fmla="*/ 27 w 29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9">
                  <a:moveTo>
                    <a:pt x="27" y="0"/>
                  </a:moveTo>
                  <a:lnTo>
                    <a:pt x="29" y="0"/>
                  </a:lnTo>
                  <a:lnTo>
                    <a:pt x="25" y="15"/>
                  </a:lnTo>
                  <a:lnTo>
                    <a:pt x="20" y="24"/>
                  </a:lnTo>
                  <a:lnTo>
                    <a:pt x="15" y="29"/>
                  </a:lnTo>
                  <a:lnTo>
                    <a:pt x="10" y="29"/>
                  </a:lnTo>
                  <a:lnTo>
                    <a:pt x="5" y="29"/>
                  </a:lnTo>
                  <a:lnTo>
                    <a:pt x="2" y="26"/>
                  </a:lnTo>
                  <a:lnTo>
                    <a:pt x="1" y="26"/>
                  </a:lnTo>
                  <a:lnTo>
                    <a:pt x="0" y="17"/>
                  </a:lnTo>
                  <a:lnTo>
                    <a:pt x="1" y="10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Freeform 21">
              <a:extLst>
                <a:ext uri="{FF2B5EF4-FFF2-40B4-BE49-F238E27FC236}">
                  <a16:creationId xmlns:a16="http://schemas.microsoft.com/office/drawing/2014/main" id="{749D9FDC-5E8C-46DF-BDF4-3A57F39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1" y="4944268"/>
              <a:ext cx="42863" cy="44450"/>
            </a:xfrm>
            <a:custGeom>
              <a:avLst/>
              <a:gdLst>
                <a:gd name="T0" fmla="*/ 27 w 27"/>
                <a:gd name="T1" fmla="*/ 0 h 28"/>
                <a:gd name="T2" fmla="*/ 23 w 27"/>
                <a:gd name="T3" fmla="*/ 13 h 28"/>
                <a:gd name="T4" fmla="*/ 20 w 27"/>
                <a:gd name="T5" fmla="*/ 22 h 28"/>
                <a:gd name="T6" fmla="*/ 15 w 27"/>
                <a:gd name="T7" fmla="*/ 27 h 28"/>
                <a:gd name="T8" fmla="*/ 10 w 27"/>
                <a:gd name="T9" fmla="*/ 28 h 28"/>
                <a:gd name="T10" fmla="*/ 6 w 27"/>
                <a:gd name="T11" fmla="*/ 28 h 28"/>
                <a:gd name="T12" fmla="*/ 2 w 27"/>
                <a:gd name="T13" fmla="*/ 27 h 28"/>
                <a:gd name="T14" fmla="*/ 0 w 27"/>
                <a:gd name="T15" fmla="*/ 25 h 28"/>
                <a:gd name="T16" fmla="*/ 27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27" y="0"/>
                  </a:moveTo>
                  <a:lnTo>
                    <a:pt x="23" y="13"/>
                  </a:lnTo>
                  <a:lnTo>
                    <a:pt x="20" y="22"/>
                  </a:lnTo>
                  <a:lnTo>
                    <a:pt x="15" y="27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2" y="27"/>
                  </a:lnTo>
                  <a:lnTo>
                    <a:pt x="0" y="25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Freeform 22">
              <a:extLst>
                <a:ext uri="{FF2B5EF4-FFF2-40B4-BE49-F238E27FC236}">
                  <a16:creationId xmlns:a16="http://schemas.microsoft.com/office/drawing/2014/main" id="{B20D98CE-1EEA-4C3E-984A-5CB0EC357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038" y="5372893"/>
              <a:ext cx="142875" cy="71438"/>
            </a:xfrm>
            <a:custGeom>
              <a:avLst/>
              <a:gdLst>
                <a:gd name="T0" fmla="*/ 45 w 90"/>
                <a:gd name="T1" fmla="*/ 0 h 45"/>
                <a:gd name="T2" fmla="*/ 59 w 90"/>
                <a:gd name="T3" fmla="*/ 2 h 45"/>
                <a:gd name="T4" fmla="*/ 71 w 90"/>
                <a:gd name="T5" fmla="*/ 8 h 45"/>
                <a:gd name="T6" fmla="*/ 81 w 90"/>
                <a:gd name="T7" fmla="*/ 18 h 45"/>
                <a:gd name="T8" fmla="*/ 88 w 90"/>
                <a:gd name="T9" fmla="*/ 30 h 45"/>
                <a:gd name="T10" fmla="*/ 90 w 90"/>
                <a:gd name="T11" fmla="*/ 45 h 45"/>
                <a:gd name="T12" fmla="*/ 0 w 90"/>
                <a:gd name="T13" fmla="*/ 45 h 45"/>
                <a:gd name="T14" fmla="*/ 2 w 90"/>
                <a:gd name="T15" fmla="*/ 30 h 45"/>
                <a:gd name="T16" fmla="*/ 8 w 90"/>
                <a:gd name="T17" fmla="*/ 18 h 45"/>
                <a:gd name="T18" fmla="*/ 18 w 90"/>
                <a:gd name="T19" fmla="*/ 8 h 45"/>
                <a:gd name="T20" fmla="*/ 30 w 90"/>
                <a:gd name="T21" fmla="*/ 2 h 45"/>
                <a:gd name="T22" fmla="*/ 45 w 90"/>
                <a:gd name="T2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45">
                  <a:moveTo>
                    <a:pt x="45" y="0"/>
                  </a:moveTo>
                  <a:lnTo>
                    <a:pt x="59" y="2"/>
                  </a:lnTo>
                  <a:lnTo>
                    <a:pt x="71" y="8"/>
                  </a:lnTo>
                  <a:lnTo>
                    <a:pt x="81" y="18"/>
                  </a:lnTo>
                  <a:lnTo>
                    <a:pt x="88" y="30"/>
                  </a:lnTo>
                  <a:lnTo>
                    <a:pt x="90" y="45"/>
                  </a:lnTo>
                  <a:lnTo>
                    <a:pt x="0" y="45"/>
                  </a:lnTo>
                  <a:lnTo>
                    <a:pt x="2" y="30"/>
                  </a:lnTo>
                  <a:lnTo>
                    <a:pt x="8" y="18"/>
                  </a:lnTo>
                  <a:lnTo>
                    <a:pt x="18" y="8"/>
                  </a:lnTo>
                  <a:lnTo>
                    <a:pt x="30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Freeform 23">
              <a:extLst>
                <a:ext uri="{FF2B5EF4-FFF2-40B4-BE49-F238E27FC236}">
                  <a16:creationId xmlns:a16="http://schemas.microsoft.com/office/drawing/2014/main" id="{EC763D5D-EFF1-4E67-BA03-EED4F12ED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513" y="5399881"/>
              <a:ext cx="85725" cy="44450"/>
            </a:xfrm>
            <a:custGeom>
              <a:avLst/>
              <a:gdLst>
                <a:gd name="T0" fmla="*/ 27 w 54"/>
                <a:gd name="T1" fmla="*/ 0 h 28"/>
                <a:gd name="T2" fmla="*/ 38 w 54"/>
                <a:gd name="T3" fmla="*/ 3 h 28"/>
                <a:gd name="T4" fmla="*/ 46 w 54"/>
                <a:gd name="T5" fmla="*/ 8 h 28"/>
                <a:gd name="T6" fmla="*/ 52 w 54"/>
                <a:gd name="T7" fmla="*/ 16 h 28"/>
                <a:gd name="T8" fmla="*/ 54 w 54"/>
                <a:gd name="T9" fmla="*/ 28 h 28"/>
                <a:gd name="T10" fmla="*/ 0 w 54"/>
                <a:gd name="T11" fmla="*/ 28 h 28"/>
                <a:gd name="T12" fmla="*/ 2 w 54"/>
                <a:gd name="T13" fmla="*/ 16 h 28"/>
                <a:gd name="T14" fmla="*/ 8 w 54"/>
                <a:gd name="T15" fmla="*/ 8 h 28"/>
                <a:gd name="T16" fmla="*/ 16 w 54"/>
                <a:gd name="T17" fmla="*/ 3 h 28"/>
                <a:gd name="T18" fmla="*/ 27 w 54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28">
                  <a:moveTo>
                    <a:pt x="27" y="0"/>
                  </a:moveTo>
                  <a:lnTo>
                    <a:pt x="38" y="3"/>
                  </a:lnTo>
                  <a:lnTo>
                    <a:pt x="46" y="8"/>
                  </a:lnTo>
                  <a:lnTo>
                    <a:pt x="52" y="16"/>
                  </a:lnTo>
                  <a:lnTo>
                    <a:pt x="54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3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Freeform 24">
              <a:extLst>
                <a:ext uri="{FF2B5EF4-FFF2-40B4-BE49-F238E27FC236}">
                  <a16:creationId xmlns:a16="http://schemas.microsoft.com/office/drawing/2014/main" id="{159D445A-3D28-4738-B367-C1CAF3CE5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63" y="5374481"/>
              <a:ext cx="139700" cy="69850"/>
            </a:xfrm>
            <a:custGeom>
              <a:avLst/>
              <a:gdLst>
                <a:gd name="T0" fmla="*/ 44 w 88"/>
                <a:gd name="T1" fmla="*/ 0 h 44"/>
                <a:gd name="T2" fmla="*/ 61 w 88"/>
                <a:gd name="T3" fmla="*/ 4 h 44"/>
                <a:gd name="T4" fmla="*/ 75 w 88"/>
                <a:gd name="T5" fmla="*/ 13 h 44"/>
                <a:gd name="T6" fmla="*/ 84 w 88"/>
                <a:gd name="T7" fmla="*/ 27 h 44"/>
                <a:gd name="T8" fmla="*/ 88 w 88"/>
                <a:gd name="T9" fmla="*/ 44 h 44"/>
                <a:gd name="T10" fmla="*/ 0 w 88"/>
                <a:gd name="T11" fmla="*/ 44 h 44"/>
                <a:gd name="T12" fmla="*/ 3 w 88"/>
                <a:gd name="T13" fmla="*/ 27 h 44"/>
                <a:gd name="T14" fmla="*/ 12 w 88"/>
                <a:gd name="T15" fmla="*/ 13 h 44"/>
                <a:gd name="T16" fmla="*/ 26 w 88"/>
                <a:gd name="T17" fmla="*/ 4 h 44"/>
                <a:gd name="T18" fmla="*/ 44 w 88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44">
                  <a:moveTo>
                    <a:pt x="44" y="0"/>
                  </a:moveTo>
                  <a:lnTo>
                    <a:pt x="61" y="4"/>
                  </a:lnTo>
                  <a:lnTo>
                    <a:pt x="75" y="13"/>
                  </a:lnTo>
                  <a:lnTo>
                    <a:pt x="84" y="27"/>
                  </a:lnTo>
                  <a:lnTo>
                    <a:pt x="88" y="44"/>
                  </a:lnTo>
                  <a:lnTo>
                    <a:pt x="0" y="44"/>
                  </a:lnTo>
                  <a:lnTo>
                    <a:pt x="3" y="27"/>
                  </a:lnTo>
                  <a:lnTo>
                    <a:pt x="12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392B860-2BA5-44A1-8FE7-BAAA401D2EF4}"/>
              </a:ext>
            </a:extLst>
          </p:cNvPr>
          <p:cNvGrpSpPr/>
          <p:nvPr/>
        </p:nvGrpSpPr>
        <p:grpSpPr>
          <a:xfrm>
            <a:off x="10839566" y="8626965"/>
            <a:ext cx="1888318" cy="2692602"/>
            <a:chOff x="7645401" y="3121818"/>
            <a:chExt cx="1628775" cy="2322513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243" name="Freeform 25">
              <a:extLst>
                <a:ext uri="{FF2B5EF4-FFF2-40B4-BE49-F238E27FC236}">
                  <a16:creationId xmlns:a16="http://schemas.microsoft.com/office/drawing/2014/main" id="{657D0D24-3B81-4843-9245-3878863B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3121818"/>
              <a:ext cx="820738" cy="2300288"/>
            </a:xfrm>
            <a:custGeom>
              <a:avLst/>
              <a:gdLst>
                <a:gd name="T0" fmla="*/ 268 w 517"/>
                <a:gd name="T1" fmla="*/ 219 h 1449"/>
                <a:gd name="T2" fmla="*/ 272 w 517"/>
                <a:gd name="T3" fmla="*/ 216 h 1449"/>
                <a:gd name="T4" fmla="*/ 279 w 517"/>
                <a:gd name="T5" fmla="*/ 205 h 1449"/>
                <a:gd name="T6" fmla="*/ 289 w 517"/>
                <a:gd name="T7" fmla="*/ 191 h 1449"/>
                <a:gd name="T8" fmla="*/ 301 w 517"/>
                <a:gd name="T9" fmla="*/ 178 h 1449"/>
                <a:gd name="T10" fmla="*/ 311 w 517"/>
                <a:gd name="T11" fmla="*/ 167 h 1449"/>
                <a:gd name="T12" fmla="*/ 317 w 517"/>
                <a:gd name="T13" fmla="*/ 161 h 1449"/>
                <a:gd name="T14" fmla="*/ 318 w 517"/>
                <a:gd name="T15" fmla="*/ 164 h 1449"/>
                <a:gd name="T16" fmla="*/ 311 w 517"/>
                <a:gd name="T17" fmla="*/ 178 h 1449"/>
                <a:gd name="T18" fmla="*/ 294 w 517"/>
                <a:gd name="T19" fmla="*/ 206 h 1449"/>
                <a:gd name="T20" fmla="*/ 266 w 517"/>
                <a:gd name="T21" fmla="*/ 251 h 1449"/>
                <a:gd name="T22" fmla="*/ 282 w 517"/>
                <a:gd name="T23" fmla="*/ 915 h 1449"/>
                <a:gd name="T24" fmla="*/ 300 w 517"/>
                <a:gd name="T25" fmla="*/ 900 h 1449"/>
                <a:gd name="T26" fmla="*/ 331 w 517"/>
                <a:gd name="T27" fmla="*/ 874 h 1449"/>
                <a:gd name="T28" fmla="*/ 375 w 517"/>
                <a:gd name="T29" fmla="*/ 843 h 1449"/>
                <a:gd name="T30" fmla="*/ 427 w 517"/>
                <a:gd name="T31" fmla="*/ 811 h 1449"/>
                <a:gd name="T32" fmla="*/ 484 w 517"/>
                <a:gd name="T33" fmla="*/ 782 h 1449"/>
                <a:gd name="T34" fmla="*/ 517 w 517"/>
                <a:gd name="T35" fmla="*/ 773 h 1449"/>
                <a:gd name="T36" fmla="*/ 502 w 517"/>
                <a:gd name="T37" fmla="*/ 782 h 1449"/>
                <a:gd name="T38" fmla="*/ 469 w 517"/>
                <a:gd name="T39" fmla="*/ 798 h 1449"/>
                <a:gd name="T40" fmla="*/ 427 w 517"/>
                <a:gd name="T41" fmla="*/ 821 h 1449"/>
                <a:gd name="T42" fmla="*/ 378 w 517"/>
                <a:gd name="T43" fmla="*/ 856 h 1449"/>
                <a:gd name="T44" fmla="*/ 332 w 517"/>
                <a:gd name="T45" fmla="*/ 898 h 1449"/>
                <a:gd name="T46" fmla="*/ 295 w 517"/>
                <a:gd name="T47" fmla="*/ 947 h 1449"/>
                <a:gd name="T48" fmla="*/ 278 w 517"/>
                <a:gd name="T49" fmla="*/ 1003 h 1449"/>
                <a:gd name="T50" fmla="*/ 275 w 517"/>
                <a:gd name="T51" fmla="*/ 1055 h 1449"/>
                <a:gd name="T52" fmla="*/ 276 w 517"/>
                <a:gd name="T53" fmla="*/ 1120 h 1449"/>
                <a:gd name="T54" fmla="*/ 280 w 517"/>
                <a:gd name="T55" fmla="*/ 1193 h 1449"/>
                <a:gd name="T56" fmla="*/ 285 w 517"/>
                <a:gd name="T57" fmla="*/ 1265 h 1449"/>
                <a:gd name="T58" fmla="*/ 289 w 517"/>
                <a:gd name="T59" fmla="*/ 1329 h 1449"/>
                <a:gd name="T60" fmla="*/ 294 w 517"/>
                <a:gd name="T61" fmla="*/ 1380 h 1449"/>
                <a:gd name="T62" fmla="*/ 296 w 517"/>
                <a:gd name="T63" fmla="*/ 1409 h 1449"/>
                <a:gd name="T64" fmla="*/ 300 w 517"/>
                <a:gd name="T65" fmla="*/ 1449 h 1449"/>
                <a:gd name="T66" fmla="*/ 238 w 517"/>
                <a:gd name="T67" fmla="*/ 821 h 1449"/>
                <a:gd name="T68" fmla="*/ 229 w 517"/>
                <a:gd name="T69" fmla="*/ 812 h 1449"/>
                <a:gd name="T70" fmla="*/ 207 w 517"/>
                <a:gd name="T71" fmla="*/ 790 h 1449"/>
                <a:gd name="T72" fmla="*/ 175 w 517"/>
                <a:gd name="T73" fmla="*/ 758 h 1449"/>
                <a:gd name="T74" fmla="*/ 137 w 517"/>
                <a:gd name="T75" fmla="*/ 720 h 1449"/>
                <a:gd name="T76" fmla="*/ 96 w 517"/>
                <a:gd name="T77" fmla="*/ 681 h 1449"/>
                <a:gd name="T78" fmla="*/ 59 w 517"/>
                <a:gd name="T79" fmla="*/ 645 h 1449"/>
                <a:gd name="T80" fmla="*/ 29 w 517"/>
                <a:gd name="T81" fmla="*/ 615 h 1449"/>
                <a:gd name="T82" fmla="*/ 9 w 517"/>
                <a:gd name="T83" fmla="*/ 593 h 1449"/>
                <a:gd name="T84" fmla="*/ 0 w 517"/>
                <a:gd name="T85" fmla="*/ 584 h 1449"/>
                <a:gd name="T86" fmla="*/ 6 w 517"/>
                <a:gd name="T87" fmla="*/ 588 h 1449"/>
                <a:gd name="T88" fmla="*/ 25 w 517"/>
                <a:gd name="T89" fmla="*/ 603 h 1449"/>
                <a:gd name="T90" fmla="*/ 51 w 517"/>
                <a:gd name="T91" fmla="*/ 628 h 1449"/>
                <a:gd name="T92" fmla="*/ 84 w 517"/>
                <a:gd name="T93" fmla="*/ 655 h 1449"/>
                <a:gd name="T94" fmla="*/ 119 w 517"/>
                <a:gd name="T95" fmla="*/ 688 h 1449"/>
                <a:gd name="T96" fmla="*/ 155 w 517"/>
                <a:gd name="T97" fmla="*/ 719 h 1449"/>
                <a:gd name="T98" fmla="*/ 188 w 517"/>
                <a:gd name="T99" fmla="*/ 749 h 1449"/>
                <a:gd name="T100" fmla="*/ 214 w 517"/>
                <a:gd name="T101" fmla="*/ 773 h 1449"/>
                <a:gd name="T102" fmla="*/ 233 w 517"/>
                <a:gd name="T103" fmla="*/ 789 h 1449"/>
                <a:gd name="T104" fmla="*/ 240 w 517"/>
                <a:gd name="T105" fmla="*/ 795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7" h="1449">
                  <a:moveTo>
                    <a:pt x="260" y="0"/>
                  </a:moveTo>
                  <a:lnTo>
                    <a:pt x="268" y="219"/>
                  </a:lnTo>
                  <a:lnTo>
                    <a:pt x="270" y="218"/>
                  </a:lnTo>
                  <a:lnTo>
                    <a:pt x="272" y="216"/>
                  </a:lnTo>
                  <a:lnTo>
                    <a:pt x="275" y="211"/>
                  </a:lnTo>
                  <a:lnTo>
                    <a:pt x="279" y="205"/>
                  </a:lnTo>
                  <a:lnTo>
                    <a:pt x="285" y="198"/>
                  </a:lnTo>
                  <a:lnTo>
                    <a:pt x="289" y="191"/>
                  </a:lnTo>
                  <a:lnTo>
                    <a:pt x="295" y="184"/>
                  </a:lnTo>
                  <a:lnTo>
                    <a:pt x="301" y="178"/>
                  </a:lnTo>
                  <a:lnTo>
                    <a:pt x="307" y="172"/>
                  </a:lnTo>
                  <a:lnTo>
                    <a:pt x="311" y="167"/>
                  </a:lnTo>
                  <a:lnTo>
                    <a:pt x="315" y="164"/>
                  </a:lnTo>
                  <a:lnTo>
                    <a:pt x="317" y="161"/>
                  </a:lnTo>
                  <a:lnTo>
                    <a:pt x="318" y="161"/>
                  </a:lnTo>
                  <a:lnTo>
                    <a:pt x="318" y="164"/>
                  </a:lnTo>
                  <a:lnTo>
                    <a:pt x="316" y="169"/>
                  </a:lnTo>
                  <a:lnTo>
                    <a:pt x="311" y="178"/>
                  </a:lnTo>
                  <a:lnTo>
                    <a:pt x="304" y="190"/>
                  </a:lnTo>
                  <a:lnTo>
                    <a:pt x="294" y="206"/>
                  </a:lnTo>
                  <a:lnTo>
                    <a:pt x="281" y="226"/>
                  </a:lnTo>
                  <a:lnTo>
                    <a:pt x="266" y="251"/>
                  </a:lnTo>
                  <a:lnTo>
                    <a:pt x="280" y="916"/>
                  </a:lnTo>
                  <a:lnTo>
                    <a:pt x="282" y="915"/>
                  </a:lnTo>
                  <a:lnTo>
                    <a:pt x="289" y="909"/>
                  </a:lnTo>
                  <a:lnTo>
                    <a:pt x="300" y="900"/>
                  </a:lnTo>
                  <a:lnTo>
                    <a:pt x="313" y="888"/>
                  </a:lnTo>
                  <a:lnTo>
                    <a:pt x="331" y="874"/>
                  </a:lnTo>
                  <a:lnTo>
                    <a:pt x="352" y="859"/>
                  </a:lnTo>
                  <a:lnTo>
                    <a:pt x="375" y="843"/>
                  </a:lnTo>
                  <a:lnTo>
                    <a:pt x="399" y="827"/>
                  </a:lnTo>
                  <a:lnTo>
                    <a:pt x="427" y="811"/>
                  </a:lnTo>
                  <a:lnTo>
                    <a:pt x="454" y="796"/>
                  </a:lnTo>
                  <a:lnTo>
                    <a:pt x="484" y="782"/>
                  </a:lnTo>
                  <a:lnTo>
                    <a:pt x="516" y="771"/>
                  </a:lnTo>
                  <a:lnTo>
                    <a:pt x="517" y="773"/>
                  </a:lnTo>
                  <a:lnTo>
                    <a:pt x="517" y="775"/>
                  </a:lnTo>
                  <a:lnTo>
                    <a:pt x="502" y="782"/>
                  </a:lnTo>
                  <a:lnTo>
                    <a:pt x="486" y="790"/>
                  </a:lnTo>
                  <a:lnTo>
                    <a:pt x="469" y="798"/>
                  </a:lnTo>
                  <a:lnTo>
                    <a:pt x="450" y="809"/>
                  </a:lnTo>
                  <a:lnTo>
                    <a:pt x="427" y="821"/>
                  </a:lnTo>
                  <a:lnTo>
                    <a:pt x="404" y="838"/>
                  </a:lnTo>
                  <a:lnTo>
                    <a:pt x="378" y="856"/>
                  </a:lnTo>
                  <a:lnTo>
                    <a:pt x="354" y="876"/>
                  </a:lnTo>
                  <a:lnTo>
                    <a:pt x="332" y="898"/>
                  </a:lnTo>
                  <a:lnTo>
                    <a:pt x="311" y="922"/>
                  </a:lnTo>
                  <a:lnTo>
                    <a:pt x="295" y="947"/>
                  </a:lnTo>
                  <a:lnTo>
                    <a:pt x="283" y="975"/>
                  </a:lnTo>
                  <a:lnTo>
                    <a:pt x="278" y="1003"/>
                  </a:lnTo>
                  <a:lnTo>
                    <a:pt x="275" y="1027"/>
                  </a:lnTo>
                  <a:lnTo>
                    <a:pt x="275" y="1055"/>
                  </a:lnTo>
                  <a:lnTo>
                    <a:pt x="275" y="1087"/>
                  </a:lnTo>
                  <a:lnTo>
                    <a:pt x="276" y="1120"/>
                  </a:lnTo>
                  <a:lnTo>
                    <a:pt x="278" y="1156"/>
                  </a:lnTo>
                  <a:lnTo>
                    <a:pt x="280" y="1193"/>
                  </a:lnTo>
                  <a:lnTo>
                    <a:pt x="282" y="1230"/>
                  </a:lnTo>
                  <a:lnTo>
                    <a:pt x="285" y="1265"/>
                  </a:lnTo>
                  <a:lnTo>
                    <a:pt x="287" y="1299"/>
                  </a:lnTo>
                  <a:lnTo>
                    <a:pt x="289" y="1329"/>
                  </a:lnTo>
                  <a:lnTo>
                    <a:pt x="291" y="1357"/>
                  </a:lnTo>
                  <a:lnTo>
                    <a:pt x="294" y="1380"/>
                  </a:lnTo>
                  <a:lnTo>
                    <a:pt x="295" y="1397"/>
                  </a:lnTo>
                  <a:lnTo>
                    <a:pt x="296" y="1409"/>
                  </a:lnTo>
                  <a:lnTo>
                    <a:pt x="297" y="1412"/>
                  </a:lnTo>
                  <a:lnTo>
                    <a:pt x="300" y="1449"/>
                  </a:lnTo>
                  <a:lnTo>
                    <a:pt x="225" y="1449"/>
                  </a:lnTo>
                  <a:lnTo>
                    <a:pt x="238" y="821"/>
                  </a:lnTo>
                  <a:lnTo>
                    <a:pt x="236" y="819"/>
                  </a:lnTo>
                  <a:lnTo>
                    <a:pt x="229" y="812"/>
                  </a:lnTo>
                  <a:lnTo>
                    <a:pt x="220" y="803"/>
                  </a:lnTo>
                  <a:lnTo>
                    <a:pt x="207" y="790"/>
                  </a:lnTo>
                  <a:lnTo>
                    <a:pt x="192" y="775"/>
                  </a:lnTo>
                  <a:lnTo>
                    <a:pt x="175" y="758"/>
                  </a:lnTo>
                  <a:lnTo>
                    <a:pt x="156" y="739"/>
                  </a:lnTo>
                  <a:lnTo>
                    <a:pt x="137" y="720"/>
                  </a:lnTo>
                  <a:lnTo>
                    <a:pt x="116" y="700"/>
                  </a:lnTo>
                  <a:lnTo>
                    <a:pt x="96" y="681"/>
                  </a:lnTo>
                  <a:lnTo>
                    <a:pt x="78" y="662"/>
                  </a:lnTo>
                  <a:lnTo>
                    <a:pt x="59" y="645"/>
                  </a:lnTo>
                  <a:lnTo>
                    <a:pt x="43" y="629"/>
                  </a:lnTo>
                  <a:lnTo>
                    <a:pt x="29" y="615"/>
                  </a:lnTo>
                  <a:lnTo>
                    <a:pt x="18" y="603"/>
                  </a:lnTo>
                  <a:lnTo>
                    <a:pt x="9" y="593"/>
                  </a:lnTo>
                  <a:lnTo>
                    <a:pt x="2" y="587"/>
                  </a:lnTo>
                  <a:lnTo>
                    <a:pt x="0" y="584"/>
                  </a:lnTo>
                  <a:lnTo>
                    <a:pt x="2" y="585"/>
                  </a:lnTo>
                  <a:lnTo>
                    <a:pt x="6" y="588"/>
                  </a:lnTo>
                  <a:lnTo>
                    <a:pt x="14" y="595"/>
                  </a:lnTo>
                  <a:lnTo>
                    <a:pt x="25" y="603"/>
                  </a:lnTo>
                  <a:lnTo>
                    <a:pt x="37" y="615"/>
                  </a:lnTo>
                  <a:lnTo>
                    <a:pt x="51" y="628"/>
                  </a:lnTo>
                  <a:lnTo>
                    <a:pt x="67" y="641"/>
                  </a:lnTo>
                  <a:lnTo>
                    <a:pt x="84" y="655"/>
                  </a:lnTo>
                  <a:lnTo>
                    <a:pt x="101" y="671"/>
                  </a:lnTo>
                  <a:lnTo>
                    <a:pt x="119" y="688"/>
                  </a:lnTo>
                  <a:lnTo>
                    <a:pt x="138" y="704"/>
                  </a:lnTo>
                  <a:lnTo>
                    <a:pt x="155" y="719"/>
                  </a:lnTo>
                  <a:lnTo>
                    <a:pt x="171" y="734"/>
                  </a:lnTo>
                  <a:lnTo>
                    <a:pt x="188" y="749"/>
                  </a:lnTo>
                  <a:lnTo>
                    <a:pt x="201" y="761"/>
                  </a:lnTo>
                  <a:lnTo>
                    <a:pt x="214" y="773"/>
                  </a:lnTo>
                  <a:lnTo>
                    <a:pt x="225" y="782"/>
                  </a:lnTo>
                  <a:lnTo>
                    <a:pt x="233" y="789"/>
                  </a:lnTo>
                  <a:lnTo>
                    <a:pt x="237" y="794"/>
                  </a:lnTo>
                  <a:lnTo>
                    <a:pt x="240" y="795"/>
                  </a:lnTo>
                  <a:lnTo>
                    <a:pt x="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26">
              <a:extLst>
                <a:ext uri="{FF2B5EF4-FFF2-40B4-BE49-F238E27FC236}">
                  <a16:creationId xmlns:a16="http://schemas.microsoft.com/office/drawing/2014/main" id="{63A6B231-FE59-47D8-A39B-A899DDC5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4229893"/>
              <a:ext cx="457200" cy="284163"/>
            </a:xfrm>
            <a:custGeom>
              <a:avLst/>
              <a:gdLst>
                <a:gd name="T0" fmla="*/ 186 w 288"/>
                <a:gd name="T1" fmla="*/ 0 h 179"/>
                <a:gd name="T2" fmla="*/ 205 w 288"/>
                <a:gd name="T3" fmla="*/ 2 h 179"/>
                <a:gd name="T4" fmla="*/ 222 w 288"/>
                <a:gd name="T5" fmla="*/ 6 h 179"/>
                <a:gd name="T6" fmla="*/ 238 w 288"/>
                <a:gd name="T7" fmla="*/ 11 h 179"/>
                <a:gd name="T8" fmla="*/ 252 w 288"/>
                <a:gd name="T9" fmla="*/ 17 h 179"/>
                <a:gd name="T10" fmla="*/ 264 w 288"/>
                <a:gd name="T11" fmla="*/ 23 h 179"/>
                <a:gd name="T12" fmla="*/ 273 w 288"/>
                <a:gd name="T13" fmla="*/ 30 h 179"/>
                <a:gd name="T14" fmla="*/ 280 w 288"/>
                <a:gd name="T15" fmla="*/ 35 h 179"/>
                <a:gd name="T16" fmla="*/ 284 w 288"/>
                <a:gd name="T17" fmla="*/ 38 h 179"/>
                <a:gd name="T18" fmla="*/ 285 w 288"/>
                <a:gd name="T19" fmla="*/ 39 h 179"/>
                <a:gd name="T20" fmla="*/ 288 w 288"/>
                <a:gd name="T21" fmla="*/ 67 h 179"/>
                <a:gd name="T22" fmla="*/ 284 w 288"/>
                <a:gd name="T23" fmla="*/ 91 h 179"/>
                <a:gd name="T24" fmla="*/ 277 w 288"/>
                <a:gd name="T25" fmla="*/ 111 h 179"/>
                <a:gd name="T26" fmla="*/ 267 w 288"/>
                <a:gd name="T27" fmla="*/ 128 h 179"/>
                <a:gd name="T28" fmla="*/ 253 w 288"/>
                <a:gd name="T29" fmla="*/ 142 h 179"/>
                <a:gd name="T30" fmla="*/ 237 w 288"/>
                <a:gd name="T31" fmla="*/ 153 h 179"/>
                <a:gd name="T32" fmla="*/ 218 w 288"/>
                <a:gd name="T33" fmla="*/ 163 h 179"/>
                <a:gd name="T34" fmla="*/ 198 w 288"/>
                <a:gd name="T35" fmla="*/ 170 h 179"/>
                <a:gd name="T36" fmla="*/ 176 w 288"/>
                <a:gd name="T37" fmla="*/ 174 h 179"/>
                <a:gd name="T38" fmla="*/ 154 w 288"/>
                <a:gd name="T39" fmla="*/ 176 h 179"/>
                <a:gd name="T40" fmla="*/ 132 w 288"/>
                <a:gd name="T41" fmla="*/ 179 h 179"/>
                <a:gd name="T42" fmla="*/ 109 w 288"/>
                <a:gd name="T43" fmla="*/ 179 h 179"/>
                <a:gd name="T44" fmla="*/ 88 w 288"/>
                <a:gd name="T45" fmla="*/ 178 h 179"/>
                <a:gd name="T46" fmla="*/ 67 w 288"/>
                <a:gd name="T47" fmla="*/ 176 h 179"/>
                <a:gd name="T48" fmla="*/ 49 w 288"/>
                <a:gd name="T49" fmla="*/ 174 h 179"/>
                <a:gd name="T50" fmla="*/ 33 w 288"/>
                <a:gd name="T51" fmla="*/ 172 h 179"/>
                <a:gd name="T52" fmla="*/ 20 w 288"/>
                <a:gd name="T53" fmla="*/ 170 h 179"/>
                <a:gd name="T54" fmla="*/ 9 w 288"/>
                <a:gd name="T55" fmla="*/ 168 h 179"/>
                <a:gd name="T56" fmla="*/ 2 w 288"/>
                <a:gd name="T57" fmla="*/ 167 h 179"/>
                <a:gd name="T58" fmla="*/ 0 w 288"/>
                <a:gd name="T59" fmla="*/ 166 h 179"/>
                <a:gd name="T60" fmla="*/ 20 w 288"/>
                <a:gd name="T61" fmla="*/ 125 h 179"/>
                <a:gd name="T62" fmla="*/ 41 w 288"/>
                <a:gd name="T63" fmla="*/ 90 h 179"/>
                <a:gd name="T64" fmla="*/ 61 w 288"/>
                <a:gd name="T65" fmla="*/ 62 h 179"/>
                <a:gd name="T66" fmla="*/ 83 w 288"/>
                <a:gd name="T67" fmla="*/ 40 h 179"/>
                <a:gd name="T68" fmla="*/ 104 w 288"/>
                <a:gd name="T69" fmla="*/ 24 h 179"/>
                <a:gd name="T70" fmla="*/ 126 w 288"/>
                <a:gd name="T71" fmla="*/ 11 h 179"/>
                <a:gd name="T72" fmla="*/ 147 w 288"/>
                <a:gd name="T73" fmla="*/ 5 h 179"/>
                <a:gd name="T74" fmla="*/ 168 w 288"/>
                <a:gd name="T75" fmla="*/ 1 h 179"/>
                <a:gd name="T76" fmla="*/ 186 w 288"/>
                <a:gd name="T7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8" h="179">
                  <a:moveTo>
                    <a:pt x="186" y="0"/>
                  </a:moveTo>
                  <a:lnTo>
                    <a:pt x="205" y="2"/>
                  </a:lnTo>
                  <a:lnTo>
                    <a:pt x="222" y="6"/>
                  </a:lnTo>
                  <a:lnTo>
                    <a:pt x="238" y="11"/>
                  </a:lnTo>
                  <a:lnTo>
                    <a:pt x="252" y="17"/>
                  </a:lnTo>
                  <a:lnTo>
                    <a:pt x="264" y="23"/>
                  </a:lnTo>
                  <a:lnTo>
                    <a:pt x="273" y="30"/>
                  </a:lnTo>
                  <a:lnTo>
                    <a:pt x="280" y="35"/>
                  </a:lnTo>
                  <a:lnTo>
                    <a:pt x="284" y="38"/>
                  </a:lnTo>
                  <a:lnTo>
                    <a:pt x="285" y="39"/>
                  </a:lnTo>
                  <a:lnTo>
                    <a:pt x="288" y="67"/>
                  </a:lnTo>
                  <a:lnTo>
                    <a:pt x="284" y="91"/>
                  </a:lnTo>
                  <a:lnTo>
                    <a:pt x="277" y="111"/>
                  </a:lnTo>
                  <a:lnTo>
                    <a:pt x="267" y="128"/>
                  </a:lnTo>
                  <a:lnTo>
                    <a:pt x="253" y="142"/>
                  </a:lnTo>
                  <a:lnTo>
                    <a:pt x="237" y="153"/>
                  </a:lnTo>
                  <a:lnTo>
                    <a:pt x="218" y="163"/>
                  </a:lnTo>
                  <a:lnTo>
                    <a:pt x="198" y="170"/>
                  </a:lnTo>
                  <a:lnTo>
                    <a:pt x="176" y="174"/>
                  </a:lnTo>
                  <a:lnTo>
                    <a:pt x="154" y="176"/>
                  </a:lnTo>
                  <a:lnTo>
                    <a:pt x="132" y="179"/>
                  </a:lnTo>
                  <a:lnTo>
                    <a:pt x="109" y="179"/>
                  </a:lnTo>
                  <a:lnTo>
                    <a:pt x="88" y="178"/>
                  </a:lnTo>
                  <a:lnTo>
                    <a:pt x="67" y="176"/>
                  </a:lnTo>
                  <a:lnTo>
                    <a:pt x="49" y="174"/>
                  </a:lnTo>
                  <a:lnTo>
                    <a:pt x="33" y="172"/>
                  </a:lnTo>
                  <a:lnTo>
                    <a:pt x="20" y="170"/>
                  </a:lnTo>
                  <a:lnTo>
                    <a:pt x="9" y="168"/>
                  </a:lnTo>
                  <a:lnTo>
                    <a:pt x="2" y="167"/>
                  </a:lnTo>
                  <a:lnTo>
                    <a:pt x="0" y="166"/>
                  </a:lnTo>
                  <a:lnTo>
                    <a:pt x="20" y="125"/>
                  </a:lnTo>
                  <a:lnTo>
                    <a:pt x="41" y="90"/>
                  </a:lnTo>
                  <a:lnTo>
                    <a:pt x="61" y="62"/>
                  </a:lnTo>
                  <a:lnTo>
                    <a:pt x="83" y="40"/>
                  </a:lnTo>
                  <a:lnTo>
                    <a:pt x="104" y="24"/>
                  </a:lnTo>
                  <a:lnTo>
                    <a:pt x="126" y="11"/>
                  </a:lnTo>
                  <a:lnTo>
                    <a:pt x="147" y="5"/>
                  </a:lnTo>
                  <a:lnTo>
                    <a:pt x="168" y="1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Freeform 27">
              <a:extLst>
                <a:ext uri="{FF2B5EF4-FFF2-40B4-BE49-F238E27FC236}">
                  <a16:creationId xmlns:a16="http://schemas.microsoft.com/office/drawing/2014/main" id="{F0460F4D-811F-4AC8-A98C-77C70F03F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4229893"/>
              <a:ext cx="444500" cy="260350"/>
            </a:xfrm>
            <a:custGeom>
              <a:avLst/>
              <a:gdLst>
                <a:gd name="T0" fmla="*/ 170 w 280"/>
                <a:gd name="T1" fmla="*/ 0 h 164"/>
                <a:gd name="T2" fmla="*/ 190 w 280"/>
                <a:gd name="T3" fmla="*/ 1 h 164"/>
                <a:gd name="T4" fmla="*/ 208 w 280"/>
                <a:gd name="T5" fmla="*/ 3 h 164"/>
                <a:gd name="T6" fmla="*/ 226 w 280"/>
                <a:gd name="T7" fmla="*/ 8 h 164"/>
                <a:gd name="T8" fmla="*/ 241 w 280"/>
                <a:gd name="T9" fmla="*/ 14 h 164"/>
                <a:gd name="T10" fmla="*/ 253 w 280"/>
                <a:gd name="T11" fmla="*/ 20 h 164"/>
                <a:gd name="T12" fmla="*/ 265 w 280"/>
                <a:gd name="T13" fmla="*/ 26 h 164"/>
                <a:gd name="T14" fmla="*/ 274 w 280"/>
                <a:gd name="T15" fmla="*/ 31 h 164"/>
                <a:gd name="T16" fmla="*/ 280 w 280"/>
                <a:gd name="T17" fmla="*/ 36 h 164"/>
                <a:gd name="T18" fmla="*/ 0 w 280"/>
                <a:gd name="T19" fmla="*/ 164 h 164"/>
                <a:gd name="T20" fmla="*/ 20 w 280"/>
                <a:gd name="T21" fmla="*/ 121 h 164"/>
                <a:gd name="T22" fmla="*/ 41 w 280"/>
                <a:gd name="T23" fmla="*/ 86 h 164"/>
                <a:gd name="T24" fmla="*/ 63 w 280"/>
                <a:gd name="T25" fmla="*/ 59 h 164"/>
                <a:gd name="T26" fmla="*/ 85 w 280"/>
                <a:gd name="T27" fmla="*/ 37 h 164"/>
                <a:gd name="T28" fmla="*/ 107 w 280"/>
                <a:gd name="T29" fmla="*/ 21 h 164"/>
                <a:gd name="T30" fmla="*/ 129 w 280"/>
                <a:gd name="T31" fmla="*/ 10 h 164"/>
                <a:gd name="T32" fmla="*/ 149 w 280"/>
                <a:gd name="T33" fmla="*/ 3 h 164"/>
                <a:gd name="T34" fmla="*/ 170 w 280"/>
                <a:gd name="T3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0" h="164">
                  <a:moveTo>
                    <a:pt x="170" y="0"/>
                  </a:moveTo>
                  <a:lnTo>
                    <a:pt x="190" y="1"/>
                  </a:lnTo>
                  <a:lnTo>
                    <a:pt x="208" y="3"/>
                  </a:lnTo>
                  <a:lnTo>
                    <a:pt x="226" y="8"/>
                  </a:lnTo>
                  <a:lnTo>
                    <a:pt x="241" y="14"/>
                  </a:lnTo>
                  <a:lnTo>
                    <a:pt x="253" y="20"/>
                  </a:lnTo>
                  <a:lnTo>
                    <a:pt x="265" y="26"/>
                  </a:lnTo>
                  <a:lnTo>
                    <a:pt x="274" y="31"/>
                  </a:lnTo>
                  <a:lnTo>
                    <a:pt x="280" y="36"/>
                  </a:lnTo>
                  <a:lnTo>
                    <a:pt x="0" y="164"/>
                  </a:lnTo>
                  <a:lnTo>
                    <a:pt x="20" y="121"/>
                  </a:lnTo>
                  <a:lnTo>
                    <a:pt x="41" y="86"/>
                  </a:lnTo>
                  <a:lnTo>
                    <a:pt x="63" y="59"/>
                  </a:lnTo>
                  <a:lnTo>
                    <a:pt x="85" y="37"/>
                  </a:lnTo>
                  <a:lnTo>
                    <a:pt x="107" y="21"/>
                  </a:lnTo>
                  <a:lnTo>
                    <a:pt x="129" y="10"/>
                  </a:lnTo>
                  <a:lnTo>
                    <a:pt x="149" y="3"/>
                  </a:lnTo>
                  <a:lnTo>
                    <a:pt x="1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Freeform 28">
              <a:extLst>
                <a:ext uri="{FF2B5EF4-FFF2-40B4-BE49-F238E27FC236}">
                  <a16:creationId xmlns:a16="http://schemas.microsoft.com/office/drawing/2014/main" id="{AD002244-026B-4801-96D2-ECAA658B6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3966368"/>
              <a:ext cx="325438" cy="195263"/>
            </a:xfrm>
            <a:custGeom>
              <a:avLst/>
              <a:gdLst>
                <a:gd name="T0" fmla="*/ 104 w 205"/>
                <a:gd name="T1" fmla="*/ 0 h 123"/>
                <a:gd name="T2" fmla="*/ 122 w 205"/>
                <a:gd name="T3" fmla="*/ 0 h 123"/>
                <a:gd name="T4" fmla="*/ 139 w 205"/>
                <a:gd name="T5" fmla="*/ 4 h 123"/>
                <a:gd name="T6" fmla="*/ 153 w 205"/>
                <a:gd name="T7" fmla="*/ 11 h 123"/>
                <a:gd name="T8" fmla="*/ 166 w 205"/>
                <a:gd name="T9" fmla="*/ 19 h 123"/>
                <a:gd name="T10" fmla="*/ 176 w 205"/>
                <a:gd name="T11" fmla="*/ 29 h 123"/>
                <a:gd name="T12" fmla="*/ 185 w 205"/>
                <a:gd name="T13" fmla="*/ 39 h 123"/>
                <a:gd name="T14" fmla="*/ 191 w 205"/>
                <a:gd name="T15" fmla="*/ 48 h 123"/>
                <a:gd name="T16" fmla="*/ 197 w 205"/>
                <a:gd name="T17" fmla="*/ 59 h 123"/>
                <a:gd name="T18" fmla="*/ 201 w 205"/>
                <a:gd name="T19" fmla="*/ 67 h 123"/>
                <a:gd name="T20" fmla="*/ 203 w 205"/>
                <a:gd name="T21" fmla="*/ 74 h 123"/>
                <a:gd name="T22" fmla="*/ 204 w 205"/>
                <a:gd name="T23" fmla="*/ 78 h 123"/>
                <a:gd name="T24" fmla="*/ 205 w 205"/>
                <a:gd name="T25" fmla="*/ 79 h 123"/>
                <a:gd name="T26" fmla="*/ 193 w 205"/>
                <a:gd name="T27" fmla="*/ 99 h 123"/>
                <a:gd name="T28" fmla="*/ 178 w 205"/>
                <a:gd name="T29" fmla="*/ 112 h 123"/>
                <a:gd name="T30" fmla="*/ 163 w 205"/>
                <a:gd name="T31" fmla="*/ 120 h 123"/>
                <a:gd name="T32" fmla="*/ 146 w 205"/>
                <a:gd name="T33" fmla="*/ 123 h 123"/>
                <a:gd name="T34" fmla="*/ 129 w 205"/>
                <a:gd name="T35" fmla="*/ 122 h 123"/>
                <a:gd name="T36" fmla="*/ 112 w 205"/>
                <a:gd name="T37" fmla="*/ 117 h 123"/>
                <a:gd name="T38" fmla="*/ 96 w 205"/>
                <a:gd name="T39" fmla="*/ 111 h 123"/>
                <a:gd name="T40" fmla="*/ 78 w 205"/>
                <a:gd name="T41" fmla="*/ 102 h 123"/>
                <a:gd name="T42" fmla="*/ 62 w 205"/>
                <a:gd name="T43" fmla="*/ 92 h 123"/>
                <a:gd name="T44" fmla="*/ 47 w 205"/>
                <a:gd name="T45" fmla="*/ 81 h 123"/>
                <a:gd name="T46" fmla="*/ 34 w 205"/>
                <a:gd name="T47" fmla="*/ 70 h 123"/>
                <a:gd name="T48" fmla="*/ 23 w 205"/>
                <a:gd name="T49" fmla="*/ 60 h 123"/>
                <a:gd name="T50" fmla="*/ 12 w 205"/>
                <a:gd name="T51" fmla="*/ 51 h 123"/>
                <a:gd name="T52" fmla="*/ 5 w 205"/>
                <a:gd name="T53" fmla="*/ 42 h 123"/>
                <a:gd name="T54" fmla="*/ 1 w 205"/>
                <a:gd name="T55" fmla="*/ 38 h 123"/>
                <a:gd name="T56" fmla="*/ 0 w 205"/>
                <a:gd name="T57" fmla="*/ 36 h 123"/>
                <a:gd name="T58" fmla="*/ 30 w 205"/>
                <a:gd name="T59" fmla="*/ 19 h 123"/>
                <a:gd name="T60" fmla="*/ 57 w 205"/>
                <a:gd name="T61" fmla="*/ 8 h 123"/>
                <a:gd name="T62" fmla="*/ 82 w 205"/>
                <a:gd name="T63" fmla="*/ 2 h 123"/>
                <a:gd name="T64" fmla="*/ 104 w 205"/>
                <a:gd name="T6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5" h="123">
                  <a:moveTo>
                    <a:pt x="104" y="0"/>
                  </a:moveTo>
                  <a:lnTo>
                    <a:pt x="122" y="0"/>
                  </a:lnTo>
                  <a:lnTo>
                    <a:pt x="139" y="4"/>
                  </a:lnTo>
                  <a:lnTo>
                    <a:pt x="153" y="11"/>
                  </a:lnTo>
                  <a:lnTo>
                    <a:pt x="166" y="19"/>
                  </a:lnTo>
                  <a:lnTo>
                    <a:pt x="176" y="29"/>
                  </a:lnTo>
                  <a:lnTo>
                    <a:pt x="185" y="39"/>
                  </a:lnTo>
                  <a:lnTo>
                    <a:pt x="191" y="48"/>
                  </a:lnTo>
                  <a:lnTo>
                    <a:pt x="197" y="59"/>
                  </a:lnTo>
                  <a:lnTo>
                    <a:pt x="201" y="67"/>
                  </a:lnTo>
                  <a:lnTo>
                    <a:pt x="203" y="74"/>
                  </a:lnTo>
                  <a:lnTo>
                    <a:pt x="204" y="78"/>
                  </a:lnTo>
                  <a:lnTo>
                    <a:pt x="205" y="79"/>
                  </a:lnTo>
                  <a:lnTo>
                    <a:pt x="193" y="99"/>
                  </a:lnTo>
                  <a:lnTo>
                    <a:pt x="178" y="112"/>
                  </a:lnTo>
                  <a:lnTo>
                    <a:pt x="163" y="120"/>
                  </a:lnTo>
                  <a:lnTo>
                    <a:pt x="146" y="123"/>
                  </a:lnTo>
                  <a:lnTo>
                    <a:pt x="129" y="122"/>
                  </a:lnTo>
                  <a:lnTo>
                    <a:pt x="112" y="117"/>
                  </a:lnTo>
                  <a:lnTo>
                    <a:pt x="96" y="111"/>
                  </a:lnTo>
                  <a:lnTo>
                    <a:pt x="78" y="102"/>
                  </a:lnTo>
                  <a:lnTo>
                    <a:pt x="62" y="92"/>
                  </a:lnTo>
                  <a:lnTo>
                    <a:pt x="47" y="81"/>
                  </a:lnTo>
                  <a:lnTo>
                    <a:pt x="34" y="70"/>
                  </a:lnTo>
                  <a:lnTo>
                    <a:pt x="23" y="60"/>
                  </a:lnTo>
                  <a:lnTo>
                    <a:pt x="12" y="51"/>
                  </a:lnTo>
                  <a:lnTo>
                    <a:pt x="5" y="42"/>
                  </a:lnTo>
                  <a:lnTo>
                    <a:pt x="1" y="38"/>
                  </a:lnTo>
                  <a:lnTo>
                    <a:pt x="0" y="36"/>
                  </a:lnTo>
                  <a:lnTo>
                    <a:pt x="30" y="19"/>
                  </a:lnTo>
                  <a:lnTo>
                    <a:pt x="57" y="8"/>
                  </a:lnTo>
                  <a:lnTo>
                    <a:pt x="82" y="2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Freeform 29">
              <a:extLst>
                <a:ext uri="{FF2B5EF4-FFF2-40B4-BE49-F238E27FC236}">
                  <a16:creationId xmlns:a16="http://schemas.microsoft.com/office/drawing/2014/main" id="{A961E2EB-187C-4B9A-B2F6-5D60738C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988" y="3966368"/>
              <a:ext cx="322263" cy="120650"/>
            </a:xfrm>
            <a:custGeom>
              <a:avLst/>
              <a:gdLst>
                <a:gd name="T0" fmla="*/ 102 w 203"/>
                <a:gd name="T1" fmla="*/ 0 h 76"/>
                <a:gd name="T2" fmla="*/ 120 w 203"/>
                <a:gd name="T3" fmla="*/ 0 h 76"/>
                <a:gd name="T4" fmla="*/ 136 w 203"/>
                <a:gd name="T5" fmla="*/ 4 h 76"/>
                <a:gd name="T6" fmla="*/ 151 w 203"/>
                <a:gd name="T7" fmla="*/ 10 h 76"/>
                <a:gd name="T8" fmla="*/ 163 w 203"/>
                <a:gd name="T9" fmla="*/ 17 h 76"/>
                <a:gd name="T10" fmla="*/ 173 w 203"/>
                <a:gd name="T11" fmla="*/ 26 h 76"/>
                <a:gd name="T12" fmla="*/ 182 w 203"/>
                <a:gd name="T13" fmla="*/ 36 h 76"/>
                <a:gd name="T14" fmla="*/ 189 w 203"/>
                <a:gd name="T15" fmla="*/ 46 h 76"/>
                <a:gd name="T16" fmla="*/ 194 w 203"/>
                <a:gd name="T17" fmla="*/ 55 h 76"/>
                <a:gd name="T18" fmla="*/ 199 w 203"/>
                <a:gd name="T19" fmla="*/ 64 h 76"/>
                <a:gd name="T20" fmla="*/ 201 w 203"/>
                <a:gd name="T21" fmla="*/ 71 h 76"/>
                <a:gd name="T22" fmla="*/ 203 w 203"/>
                <a:gd name="T23" fmla="*/ 76 h 76"/>
                <a:gd name="T24" fmla="*/ 0 w 203"/>
                <a:gd name="T25" fmla="*/ 34 h 76"/>
                <a:gd name="T26" fmla="*/ 30 w 203"/>
                <a:gd name="T27" fmla="*/ 19 h 76"/>
                <a:gd name="T28" fmla="*/ 56 w 203"/>
                <a:gd name="T29" fmla="*/ 8 h 76"/>
                <a:gd name="T30" fmla="*/ 80 w 203"/>
                <a:gd name="T31" fmla="*/ 2 h 76"/>
                <a:gd name="T32" fmla="*/ 102 w 203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76">
                  <a:moveTo>
                    <a:pt x="102" y="0"/>
                  </a:moveTo>
                  <a:lnTo>
                    <a:pt x="120" y="0"/>
                  </a:lnTo>
                  <a:lnTo>
                    <a:pt x="136" y="4"/>
                  </a:lnTo>
                  <a:lnTo>
                    <a:pt x="151" y="10"/>
                  </a:lnTo>
                  <a:lnTo>
                    <a:pt x="163" y="17"/>
                  </a:lnTo>
                  <a:lnTo>
                    <a:pt x="173" y="26"/>
                  </a:lnTo>
                  <a:lnTo>
                    <a:pt x="182" y="36"/>
                  </a:lnTo>
                  <a:lnTo>
                    <a:pt x="189" y="46"/>
                  </a:lnTo>
                  <a:lnTo>
                    <a:pt x="194" y="55"/>
                  </a:lnTo>
                  <a:lnTo>
                    <a:pt x="199" y="64"/>
                  </a:lnTo>
                  <a:lnTo>
                    <a:pt x="201" y="71"/>
                  </a:lnTo>
                  <a:lnTo>
                    <a:pt x="203" y="76"/>
                  </a:lnTo>
                  <a:lnTo>
                    <a:pt x="0" y="34"/>
                  </a:lnTo>
                  <a:lnTo>
                    <a:pt x="30" y="19"/>
                  </a:lnTo>
                  <a:lnTo>
                    <a:pt x="56" y="8"/>
                  </a:lnTo>
                  <a:lnTo>
                    <a:pt x="80" y="2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Freeform 30">
              <a:extLst>
                <a:ext uri="{FF2B5EF4-FFF2-40B4-BE49-F238E27FC236}">
                  <a16:creationId xmlns:a16="http://schemas.microsoft.com/office/drawing/2014/main" id="{1329AD0D-E587-4106-BF8F-D693B56B8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838" y="3675856"/>
              <a:ext cx="255588" cy="404813"/>
            </a:xfrm>
            <a:custGeom>
              <a:avLst/>
              <a:gdLst>
                <a:gd name="T0" fmla="*/ 115 w 161"/>
                <a:gd name="T1" fmla="*/ 0 h 255"/>
                <a:gd name="T2" fmla="*/ 131 w 161"/>
                <a:gd name="T3" fmla="*/ 39 h 255"/>
                <a:gd name="T4" fmla="*/ 145 w 161"/>
                <a:gd name="T5" fmla="*/ 72 h 255"/>
                <a:gd name="T6" fmla="*/ 153 w 161"/>
                <a:gd name="T7" fmla="*/ 103 h 255"/>
                <a:gd name="T8" fmla="*/ 159 w 161"/>
                <a:gd name="T9" fmla="*/ 130 h 255"/>
                <a:gd name="T10" fmla="*/ 161 w 161"/>
                <a:gd name="T11" fmla="*/ 153 h 255"/>
                <a:gd name="T12" fmla="*/ 161 w 161"/>
                <a:gd name="T13" fmla="*/ 174 h 255"/>
                <a:gd name="T14" fmla="*/ 157 w 161"/>
                <a:gd name="T15" fmla="*/ 191 h 255"/>
                <a:gd name="T16" fmla="*/ 153 w 161"/>
                <a:gd name="T17" fmla="*/ 206 h 255"/>
                <a:gd name="T18" fmla="*/ 146 w 161"/>
                <a:gd name="T19" fmla="*/ 217 h 255"/>
                <a:gd name="T20" fmla="*/ 138 w 161"/>
                <a:gd name="T21" fmla="*/ 228 h 255"/>
                <a:gd name="T22" fmla="*/ 128 w 161"/>
                <a:gd name="T23" fmla="*/ 236 h 255"/>
                <a:gd name="T24" fmla="*/ 118 w 161"/>
                <a:gd name="T25" fmla="*/ 243 h 255"/>
                <a:gd name="T26" fmla="*/ 109 w 161"/>
                <a:gd name="T27" fmla="*/ 247 h 255"/>
                <a:gd name="T28" fmla="*/ 98 w 161"/>
                <a:gd name="T29" fmla="*/ 251 h 255"/>
                <a:gd name="T30" fmla="*/ 89 w 161"/>
                <a:gd name="T31" fmla="*/ 253 h 255"/>
                <a:gd name="T32" fmla="*/ 81 w 161"/>
                <a:gd name="T33" fmla="*/ 254 h 255"/>
                <a:gd name="T34" fmla="*/ 74 w 161"/>
                <a:gd name="T35" fmla="*/ 255 h 255"/>
                <a:gd name="T36" fmla="*/ 68 w 161"/>
                <a:gd name="T37" fmla="*/ 255 h 255"/>
                <a:gd name="T38" fmla="*/ 65 w 161"/>
                <a:gd name="T39" fmla="*/ 255 h 255"/>
                <a:gd name="T40" fmla="*/ 64 w 161"/>
                <a:gd name="T41" fmla="*/ 255 h 255"/>
                <a:gd name="T42" fmla="*/ 37 w 161"/>
                <a:gd name="T43" fmla="*/ 236 h 255"/>
                <a:gd name="T44" fmla="*/ 19 w 161"/>
                <a:gd name="T45" fmla="*/ 216 h 255"/>
                <a:gd name="T46" fmla="*/ 7 w 161"/>
                <a:gd name="T47" fmla="*/ 195 h 255"/>
                <a:gd name="T48" fmla="*/ 1 w 161"/>
                <a:gd name="T49" fmla="*/ 175 h 255"/>
                <a:gd name="T50" fmla="*/ 0 w 161"/>
                <a:gd name="T51" fmla="*/ 154 h 255"/>
                <a:gd name="T52" fmla="*/ 4 w 161"/>
                <a:gd name="T53" fmla="*/ 134 h 255"/>
                <a:gd name="T54" fmla="*/ 11 w 161"/>
                <a:gd name="T55" fmla="*/ 115 h 255"/>
                <a:gd name="T56" fmla="*/ 20 w 161"/>
                <a:gd name="T57" fmla="*/ 96 h 255"/>
                <a:gd name="T58" fmla="*/ 31 w 161"/>
                <a:gd name="T59" fmla="*/ 79 h 255"/>
                <a:gd name="T60" fmla="*/ 45 w 161"/>
                <a:gd name="T61" fmla="*/ 62 h 255"/>
                <a:gd name="T62" fmla="*/ 59 w 161"/>
                <a:gd name="T63" fmla="*/ 47 h 255"/>
                <a:gd name="T64" fmla="*/ 73 w 161"/>
                <a:gd name="T65" fmla="*/ 34 h 255"/>
                <a:gd name="T66" fmla="*/ 86 w 161"/>
                <a:gd name="T67" fmla="*/ 22 h 255"/>
                <a:gd name="T68" fmla="*/ 97 w 161"/>
                <a:gd name="T69" fmla="*/ 13 h 255"/>
                <a:gd name="T70" fmla="*/ 107 w 161"/>
                <a:gd name="T71" fmla="*/ 6 h 255"/>
                <a:gd name="T72" fmla="*/ 112 w 161"/>
                <a:gd name="T73" fmla="*/ 2 h 255"/>
                <a:gd name="T74" fmla="*/ 115 w 161"/>
                <a:gd name="T7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255">
                  <a:moveTo>
                    <a:pt x="115" y="0"/>
                  </a:moveTo>
                  <a:lnTo>
                    <a:pt x="131" y="39"/>
                  </a:lnTo>
                  <a:lnTo>
                    <a:pt x="145" y="72"/>
                  </a:lnTo>
                  <a:lnTo>
                    <a:pt x="153" y="103"/>
                  </a:lnTo>
                  <a:lnTo>
                    <a:pt x="159" y="130"/>
                  </a:lnTo>
                  <a:lnTo>
                    <a:pt x="161" y="153"/>
                  </a:lnTo>
                  <a:lnTo>
                    <a:pt x="161" y="174"/>
                  </a:lnTo>
                  <a:lnTo>
                    <a:pt x="157" y="191"/>
                  </a:lnTo>
                  <a:lnTo>
                    <a:pt x="153" y="206"/>
                  </a:lnTo>
                  <a:lnTo>
                    <a:pt x="146" y="217"/>
                  </a:lnTo>
                  <a:lnTo>
                    <a:pt x="138" y="228"/>
                  </a:lnTo>
                  <a:lnTo>
                    <a:pt x="128" y="236"/>
                  </a:lnTo>
                  <a:lnTo>
                    <a:pt x="118" y="243"/>
                  </a:lnTo>
                  <a:lnTo>
                    <a:pt x="109" y="247"/>
                  </a:lnTo>
                  <a:lnTo>
                    <a:pt x="98" y="251"/>
                  </a:lnTo>
                  <a:lnTo>
                    <a:pt x="89" y="253"/>
                  </a:lnTo>
                  <a:lnTo>
                    <a:pt x="81" y="254"/>
                  </a:lnTo>
                  <a:lnTo>
                    <a:pt x="74" y="255"/>
                  </a:lnTo>
                  <a:lnTo>
                    <a:pt x="68" y="255"/>
                  </a:lnTo>
                  <a:lnTo>
                    <a:pt x="65" y="255"/>
                  </a:lnTo>
                  <a:lnTo>
                    <a:pt x="64" y="255"/>
                  </a:lnTo>
                  <a:lnTo>
                    <a:pt x="37" y="236"/>
                  </a:lnTo>
                  <a:lnTo>
                    <a:pt x="19" y="216"/>
                  </a:lnTo>
                  <a:lnTo>
                    <a:pt x="7" y="195"/>
                  </a:lnTo>
                  <a:lnTo>
                    <a:pt x="1" y="175"/>
                  </a:lnTo>
                  <a:lnTo>
                    <a:pt x="0" y="154"/>
                  </a:lnTo>
                  <a:lnTo>
                    <a:pt x="4" y="134"/>
                  </a:lnTo>
                  <a:lnTo>
                    <a:pt x="11" y="115"/>
                  </a:lnTo>
                  <a:lnTo>
                    <a:pt x="20" y="96"/>
                  </a:lnTo>
                  <a:lnTo>
                    <a:pt x="31" y="79"/>
                  </a:lnTo>
                  <a:lnTo>
                    <a:pt x="45" y="62"/>
                  </a:lnTo>
                  <a:lnTo>
                    <a:pt x="59" y="47"/>
                  </a:lnTo>
                  <a:lnTo>
                    <a:pt x="73" y="34"/>
                  </a:lnTo>
                  <a:lnTo>
                    <a:pt x="86" y="22"/>
                  </a:lnTo>
                  <a:lnTo>
                    <a:pt x="97" y="13"/>
                  </a:lnTo>
                  <a:lnTo>
                    <a:pt x="107" y="6"/>
                  </a:lnTo>
                  <a:lnTo>
                    <a:pt x="112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Freeform 31">
              <a:extLst>
                <a:ext uri="{FF2B5EF4-FFF2-40B4-BE49-F238E27FC236}">
                  <a16:creationId xmlns:a16="http://schemas.microsoft.com/office/drawing/2014/main" id="{E0B86548-DC02-4958-B778-6C1DF0C28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8788" y="3680618"/>
              <a:ext cx="149225" cy="398463"/>
            </a:xfrm>
            <a:custGeom>
              <a:avLst/>
              <a:gdLst>
                <a:gd name="T0" fmla="*/ 48 w 94"/>
                <a:gd name="T1" fmla="*/ 0 h 251"/>
                <a:gd name="T2" fmla="*/ 65 w 94"/>
                <a:gd name="T3" fmla="*/ 39 h 251"/>
                <a:gd name="T4" fmla="*/ 78 w 94"/>
                <a:gd name="T5" fmla="*/ 72 h 251"/>
                <a:gd name="T6" fmla="*/ 86 w 94"/>
                <a:gd name="T7" fmla="*/ 102 h 251"/>
                <a:gd name="T8" fmla="*/ 92 w 94"/>
                <a:gd name="T9" fmla="*/ 129 h 251"/>
                <a:gd name="T10" fmla="*/ 94 w 94"/>
                <a:gd name="T11" fmla="*/ 151 h 251"/>
                <a:gd name="T12" fmla="*/ 94 w 94"/>
                <a:gd name="T13" fmla="*/ 172 h 251"/>
                <a:gd name="T14" fmla="*/ 91 w 94"/>
                <a:gd name="T15" fmla="*/ 188 h 251"/>
                <a:gd name="T16" fmla="*/ 86 w 94"/>
                <a:gd name="T17" fmla="*/ 202 h 251"/>
                <a:gd name="T18" fmla="*/ 79 w 94"/>
                <a:gd name="T19" fmla="*/ 214 h 251"/>
                <a:gd name="T20" fmla="*/ 71 w 94"/>
                <a:gd name="T21" fmla="*/ 224 h 251"/>
                <a:gd name="T22" fmla="*/ 62 w 94"/>
                <a:gd name="T23" fmla="*/ 231 h 251"/>
                <a:gd name="T24" fmla="*/ 52 w 94"/>
                <a:gd name="T25" fmla="*/ 237 h 251"/>
                <a:gd name="T26" fmla="*/ 42 w 94"/>
                <a:gd name="T27" fmla="*/ 242 h 251"/>
                <a:gd name="T28" fmla="*/ 32 w 94"/>
                <a:gd name="T29" fmla="*/ 244 h 251"/>
                <a:gd name="T30" fmla="*/ 22 w 94"/>
                <a:gd name="T31" fmla="*/ 248 h 251"/>
                <a:gd name="T32" fmla="*/ 13 w 94"/>
                <a:gd name="T33" fmla="*/ 249 h 251"/>
                <a:gd name="T34" fmla="*/ 6 w 94"/>
                <a:gd name="T35" fmla="*/ 250 h 251"/>
                <a:gd name="T36" fmla="*/ 0 w 94"/>
                <a:gd name="T37" fmla="*/ 251 h 251"/>
                <a:gd name="T38" fmla="*/ 48 w 94"/>
                <a:gd name="T3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251">
                  <a:moveTo>
                    <a:pt x="48" y="0"/>
                  </a:moveTo>
                  <a:lnTo>
                    <a:pt x="65" y="39"/>
                  </a:lnTo>
                  <a:lnTo>
                    <a:pt x="78" y="72"/>
                  </a:lnTo>
                  <a:lnTo>
                    <a:pt x="86" y="102"/>
                  </a:lnTo>
                  <a:lnTo>
                    <a:pt x="92" y="129"/>
                  </a:lnTo>
                  <a:lnTo>
                    <a:pt x="94" y="151"/>
                  </a:lnTo>
                  <a:lnTo>
                    <a:pt x="94" y="172"/>
                  </a:lnTo>
                  <a:lnTo>
                    <a:pt x="91" y="188"/>
                  </a:lnTo>
                  <a:lnTo>
                    <a:pt x="86" y="202"/>
                  </a:lnTo>
                  <a:lnTo>
                    <a:pt x="79" y="214"/>
                  </a:lnTo>
                  <a:lnTo>
                    <a:pt x="71" y="224"/>
                  </a:lnTo>
                  <a:lnTo>
                    <a:pt x="62" y="231"/>
                  </a:lnTo>
                  <a:lnTo>
                    <a:pt x="52" y="237"/>
                  </a:lnTo>
                  <a:lnTo>
                    <a:pt x="42" y="242"/>
                  </a:lnTo>
                  <a:lnTo>
                    <a:pt x="32" y="244"/>
                  </a:lnTo>
                  <a:lnTo>
                    <a:pt x="22" y="248"/>
                  </a:lnTo>
                  <a:lnTo>
                    <a:pt x="13" y="249"/>
                  </a:lnTo>
                  <a:lnTo>
                    <a:pt x="6" y="250"/>
                  </a:lnTo>
                  <a:lnTo>
                    <a:pt x="0" y="251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Freeform 32">
              <a:extLst>
                <a:ext uri="{FF2B5EF4-FFF2-40B4-BE49-F238E27FC236}">
                  <a16:creationId xmlns:a16="http://schemas.microsoft.com/office/drawing/2014/main" id="{67BD5FEA-89F3-4072-BB35-4106A1144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6" y="3301206"/>
              <a:ext cx="187325" cy="141288"/>
            </a:xfrm>
            <a:custGeom>
              <a:avLst/>
              <a:gdLst>
                <a:gd name="T0" fmla="*/ 68 w 118"/>
                <a:gd name="T1" fmla="*/ 0 h 89"/>
                <a:gd name="T2" fmla="*/ 81 w 118"/>
                <a:gd name="T3" fmla="*/ 0 h 89"/>
                <a:gd name="T4" fmla="*/ 94 w 118"/>
                <a:gd name="T5" fmla="*/ 2 h 89"/>
                <a:gd name="T6" fmla="*/ 103 w 118"/>
                <a:gd name="T7" fmla="*/ 3 h 89"/>
                <a:gd name="T8" fmla="*/ 111 w 118"/>
                <a:gd name="T9" fmla="*/ 6 h 89"/>
                <a:gd name="T10" fmla="*/ 117 w 118"/>
                <a:gd name="T11" fmla="*/ 7 h 89"/>
                <a:gd name="T12" fmla="*/ 118 w 118"/>
                <a:gd name="T13" fmla="*/ 8 h 89"/>
                <a:gd name="T14" fmla="*/ 103 w 118"/>
                <a:gd name="T15" fmla="*/ 36 h 89"/>
                <a:gd name="T16" fmla="*/ 89 w 118"/>
                <a:gd name="T17" fmla="*/ 56 h 89"/>
                <a:gd name="T18" fmla="*/ 75 w 118"/>
                <a:gd name="T19" fmla="*/ 71 h 89"/>
                <a:gd name="T20" fmla="*/ 62 w 118"/>
                <a:gd name="T21" fmla="*/ 82 h 89"/>
                <a:gd name="T22" fmla="*/ 50 w 118"/>
                <a:gd name="T23" fmla="*/ 88 h 89"/>
                <a:gd name="T24" fmla="*/ 39 w 118"/>
                <a:gd name="T25" fmla="*/ 89 h 89"/>
                <a:gd name="T26" fmla="*/ 29 w 118"/>
                <a:gd name="T27" fmla="*/ 88 h 89"/>
                <a:gd name="T28" fmla="*/ 21 w 118"/>
                <a:gd name="T29" fmla="*/ 85 h 89"/>
                <a:gd name="T30" fmla="*/ 14 w 118"/>
                <a:gd name="T31" fmla="*/ 81 h 89"/>
                <a:gd name="T32" fmla="*/ 8 w 118"/>
                <a:gd name="T33" fmla="*/ 76 h 89"/>
                <a:gd name="T34" fmla="*/ 4 w 118"/>
                <a:gd name="T35" fmla="*/ 73 h 89"/>
                <a:gd name="T36" fmla="*/ 0 w 118"/>
                <a:gd name="T37" fmla="*/ 69 h 89"/>
                <a:gd name="T38" fmla="*/ 0 w 118"/>
                <a:gd name="T39" fmla="*/ 68 h 89"/>
                <a:gd name="T40" fmla="*/ 0 w 118"/>
                <a:gd name="T41" fmla="*/ 48 h 89"/>
                <a:gd name="T42" fmla="*/ 4 w 118"/>
                <a:gd name="T43" fmla="*/ 32 h 89"/>
                <a:gd name="T44" fmla="*/ 10 w 118"/>
                <a:gd name="T45" fmla="*/ 21 h 89"/>
                <a:gd name="T46" fmla="*/ 20 w 118"/>
                <a:gd name="T47" fmla="*/ 11 h 89"/>
                <a:gd name="T48" fmla="*/ 30 w 118"/>
                <a:gd name="T49" fmla="*/ 6 h 89"/>
                <a:gd name="T50" fmla="*/ 43 w 118"/>
                <a:gd name="T51" fmla="*/ 1 h 89"/>
                <a:gd name="T52" fmla="*/ 56 w 118"/>
                <a:gd name="T53" fmla="*/ 0 h 89"/>
                <a:gd name="T54" fmla="*/ 68 w 118"/>
                <a:gd name="T5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89">
                  <a:moveTo>
                    <a:pt x="68" y="0"/>
                  </a:moveTo>
                  <a:lnTo>
                    <a:pt x="81" y="0"/>
                  </a:lnTo>
                  <a:lnTo>
                    <a:pt x="94" y="2"/>
                  </a:lnTo>
                  <a:lnTo>
                    <a:pt x="103" y="3"/>
                  </a:lnTo>
                  <a:lnTo>
                    <a:pt x="111" y="6"/>
                  </a:lnTo>
                  <a:lnTo>
                    <a:pt x="117" y="7"/>
                  </a:lnTo>
                  <a:lnTo>
                    <a:pt x="118" y="8"/>
                  </a:lnTo>
                  <a:lnTo>
                    <a:pt x="103" y="36"/>
                  </a:lnTo>
                  <a:lnTo>
                    <a:pt x="89" y="56"/>
                  </a:lnTo>
                  <a:lnTo>
                    <a:pt x="75" y="71"/>
                  </a:lnTo>
                  <a:lnTo>
                    <a:pt x="62" y="82"/>
                  </a:lnTo>
                  <a:lnTo>
                    <a:pt x="50" y="88"/>
                  </a:lnTo>
                  <a:lnTo>
                    <a:pt x="39" y="89"/>
                  </a:lnTo>
                  <a:lnTo>
                    <a:pt x="29" y="88"/>
                  </a:lnTo>
                  <a:lnTo>
                    <a:pt x="21" y="85"/>
                  </a:lnTo>
                  <a:lnTo>
                    <a:pt x="14" y="81"/>
                  </a:lnTo>
                  <a:lnTo>
                    <a:pt x="8" y="76"/>
                  </a:lnTo>
                  <a:lnTo>
                    <a:pt x="4" y="73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0" y="48"/>
                  </a:lnTo>
                  <a:lnTo>
                    <a:pt x="4" y="32"/>
                  </a:lnTo>
                  <a:lnTo>
                    <a:pt x="10" y="21"/>
                  </a:lnTo>
                  <a:lnTo>
                    <a:pt x="20" y="11"/>
                  </a:lnTo>
                  <a:lnTo>
                    <a:pt x="30" y="6"/>
                  </a:lnTo>
                  <a:lnTo>
                    <a:pt x="43" y="1"/>
                  </a:lnTo>
                  <a:lnTo>
                    <a:pt x="56" y="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33">
              <a:extLst>
                <a:ext uri="{FF2B5EF4-FFF2-40B4-BE49-F238E27FC236}">
                  <a16:creationId xmlns:a16="http://schemas.microsoft.com/office/drawing/2014/main" id="{5EAD9EA3-3DE6-4DC2-A8A5-CDE5995E3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63" y="3315493"/>
              <a:ext cx="185738" cy="127000"/>
            </a:xfrm>
            <a:custGeom>
              <a:avLst/>
              <a:gdLst>
                <a:gd name="T0" fmla="*/ 117 w 117"/>
                <a:gd name="T1" fmla="*/ 0 h 80"/>
                <a:gd name="T2" fmla="*/ 102 w 117"/>
                <a:gd name="T3" fmla="*/ 28 h 80"/>
                <a:gd name="T4" fmla="*/ 88 w 117"/>
                <a:gd name="T5" fmla="*/ 47 h 80"/>
                <a:gd name="T6" fmla="*/ 74 w 117"/>
                <a:gd name="T7" fmla="*/ 62 h 80"/>
                <a:gd name="T8" fmla="*/ 63 w 117"/>
                <a:gd name="T9" fmla="*/ 73 h 80"/>
                <a:gd name="T10" fmla="*/ 51 w 117"/>
                <a:gd name="T11" fmla="*/ 79 h 80"/>
                <a:gd name="T12" fmla="*/ 41 w 117"/>
                <a:gd name="T13" fmla="*/ 80 h 80"/>
                <a:gd name="T14" fmla="*/ 31 w 117"/>
                <a:gd name="T15" fmla="*/ 80 h 80"/>
                <a:gd name="T16" fmla="*/ 22 w 117"/>
                <a:gd name="T17" fmla="*/ 76 h 80"/>
                <a:gd name="T18" fmla="*/ 15 w 117"/>
                <a:gd name="T19" fmla="*/ 73 h 80"/>
                <a:gd name="T20" fmla="*/ 9 w 117"/>
                <a:gd name="T21" fmla="*/ 68 h 80"/>
                <a:gd name="T22" fmla="*/ 4 w 117"/>
                <a:gd name="T23" fmla="*/ 64 h 80"/>
                <a:gd name="T24" fmla="*/ 0 w 117"/>
                <a:gd name="T25" fmla="*/ 60 h 80"/>
                <a:gd name="T26" fmla="*/ 117 w 117"/>
                <a:gd name="T2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80">
                  <a:moveTo>
                    <a:pt x="117" y="0"/>
                  </a:moveTo>
                  <a:lnTo>
                    <a:pt x="102" y="28"/>
                  </a:lnTo>
                  <a:lnTo>
                    <a:pt x="88" y="47"/>
                  </a:lnTo>
                  <a:lnTo>
                    <a:pt x="74" y="62"/>
                  </a:lnTo>
                  <a:lnTo>
                    <a:pt x="63" y="73"/>
                  </a:lnTo>
                  <a:lnTo>
                    <a:pt x="51" y="79"/>
                  </a:lnTo>
                  <a:lnTo>
                    <a:pt x="41" y="80"/>
                  </a:lnTo>
                  <a:lnTo>
                    <a:pt x="31" y="80"/>
                  </a:lnTo>
                  <a:lnTo>
                    <a:pt x="22" y="76"/>
                  </a:lnTo>
                  <a:lnTo>
                    <a:pt x="15" y="73"/>
                  </a:lnTo>
                  <a:lnTo>
                    <a:pt x="9" y="68"/>
                  </a:lnTo>
                  <a:lnTo>
                    <a:pt x="4" y="64"/>
                  </a:lnTo>
                  <a:lnTo>
                    <a:pt x="0" y="6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34">
              <a:extLst>
                <a:ext uri="{FF2B5EF4-FFF2-40B4-BE49-F238E27FC236}">
                  <a16:creationId xmlns:a16="http://schemas.microsoft.com/office/drawing/2014/main" id="{ED668178-B449-4F7C-83F0-9DA115F05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4452143"/>
              <a:ext cx="285750" cy="254000"/>
            </a:xfrm>
            <a:custGeom>
              <a:avLst/>
              <a:gdLst>
                <a:gd name="T0" fmla="*/ 81 w 180"/>
                <a:gd name="T1" fmla="*/ 0 h 160"/>
                <a:gd name="T2" fmla="*/ 98 w 180"/>
                <a:gd name="T3" fmla="*/ 4 h 160"/>
                <a:gd name="T4" fmla="*/ 115 w 180"/>
                <a:gd name="T5" fmla="*/ 11 h 160"/>
                <a:gd name="T6" fmla="*/ 127 w 180"/>
                <a:gd name="T7" fmla="*/ 23 h 160"/>
                <a:gd name="T8" fmla="*/ 139 w 180"/>
                <a:gd name="T9" fmla="*/ 35 h 160"/>
                <a:gd name="T10" fmla="*/ 149 w 180"/>
                <a:gd name="T11" fmla="*/ 50 h 160"/>
                <a:gd name="T12" fmla="*/ 157 w 180"/>
                <a:gd name="T13" fmla="*/ 66 h 160"/>
                <a:gd name="T14" fmla="*/ 163 w 180"/>
                <a:gd name="T15" fmla="*/ 83 h 160"/>
                <a:gd name="T16" fmla="*/ 169 w 180"/>
                <a:gd name="T17" fmla="*/ 100 h 160"/>
                <a:gd name="T18" fmla="*/ 172 w 180"/>
                <a:gd name="T19" fmla="*/ 115 h 160"/>
                <a:gd name="T20" fmla="*/ 176 w 180"/>
                <a:gd name="T21" fmla="*/ 130 h 160"/>
                <a:gd name="T22" fmla="*/ 178 w 180"/>
                <a:gd name="T23" fmla="*/ 142 h 160"/>
                <a:gd name="T24" fmla="*/ 179 w 180"/>
                <a:gd name="T25" fmla="*/ 151 h 160"/>
                <a:gd name="T26" fmla="*/ 179 w 180"/>
                <a:gd name="T27" fmla="*/ 158 h 160"/>
                <a:gd name="T28" fmla="*/ 180 w 180"/>
                <a:gd name="T29" fmla="*/ 160 h 160"/>
                <a:gd name="T30" fmla="*/ 141 w 180"/>
                <a:gd name="T31" fmla="*/ 157 h 160"/>
                <a:gd name="T32" fmla="*/ 108 w 180"/>
                <a:gd name="T33" fmla="*/ 151 h 160"/>
                <a:gd name="T34" fmla="*/ 81 w 180"/>
                <a:gd name="T35" fmla="*/ 144 h 160"/>
                <a:gd name="T36" fmla="*/ 58 w 180"/>
                <a:gd name="T37" fmla="*/ 136 h 160"/>
                <a:gd name="T38" fmla="*/ 40 w 180"/>
                <a:gd name="T39" fmla="*/ 125 h 160"/>
                <a:gd name="T40" fmla="*/ 26 w 180"/>
                <a:gd name="T41" fmla="*/ 115 h 160"/>
                <a:gd name="T42" fmla="*/ 15 w 180"/>
                <a:gd name="T43" fmla="*/ 105 h 160"/>
                <a:gd name="T44" fmla="*/ 7 w 180"/>
                <a:gd name="T45" fmla="*/ 93 h 160"/>
                <a:gd name="T46" fmla="*/ 3 w 180"/>
                <a:gd name="T47" fmla="*/ 82 h 160"/>
                <a:gd name="T48" fmla="*/ 0 w 180"/>
                <a:gd name="T49" fmla="*/ 71 h 160"/>
                <a:gd name="T50" fmla="*/ 0 w 180"/>
                <a:gd name="T51" fmla="*/ 60 h 160"/>
                <a:gd name="T52" fmla="*/ 1 w 180"/>
                <a:gd name="T53" fmla="*/ 49 h 160"/>
                <a:gd name="T54" fmla="*/ 3 w 180"/>
                <a:gd name="T55" fmla="*/ 40 h 160"/>
                <a:gd name="T56" fmla="*/ 6 w 180"/>
                <a:gd name="T57" fmla="*/ 32 h 160"/>
                <a:gd name="T58" fmla="*/ 8 w 180"/>
                <a:gd name="T59" fmla="*/ 25 h 160"/>
                <a:gd name="T60" fmla="*/ 11 w 180"/>
                <a:gd name="T61" fmla="*/ 20 h 160"/>
                <a:gd name="T62" fmla="*/ 13 w 180"/>
                <a:gd name="T63" fmla="*/ 17 h 160"/>
                <a:gd name="T64" fmla="*/ 13 w 180"/>
                <a:gd name="T65" fmla="*/ 16 h 160"/>
                <a:gd name="T66" fmla="*/ 38 w 180"/>
                <a:gd name="T67" fmla="*/ 5 h 160"/>
                <a:gd name="T68" fmla="*/ 61 w 180"/>
                <a:gd name="T69" fmla="*/ 0 h 160"/>
                <a:gd name="T70" fmla="*/ 81 w 180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160">
                  <a:moveTo>
                    <a:pt x="81" y="0"/>
                  </a:moveTo>
                  <a:lnTo>
                    <a:pt x="98" y="4"/>
                  </a:lnTo>
                  <a:lnTo>
                    <a:pt x="115" y="11"/>
                  </a:lnTo>
                  <a:lnTo>
                    <a:pt x="127" y="23"/>
                  </a:lnTo>
                  <a:lnTo>
                    <a:pt x="139" y="35"/>
                  </a:lnTo>
                  <a:lnTo>
                    <a:pt x="149" y="50"/>
                  </a:lnTo>
                  <a:lnTo>
                    <a:pt x="157" y="66"/>
                  </a:lnTo>
                  <a:lnTo>
                    <a:pt x="163" y="83"/>
                  </a:lnTo>
                  <a:lnTo>
                    <a:pt x="169" y="100"/>
                  </a:lnTo>
                  <a:lnTo>
                    <a:pt x="172" y="115"/>
                  </a:lnTo>
                  <a:lnTo>
                    <a:pt x="176" y="130"/>
                  </a:lnTo>
                  <a:lnTo>
                    <a:pt x="178" y="142"/>
                  </a:lnTo>
                  <a:lnTo>
                    <a:pt x="179" y="151"/>
                  </a:lnTo>
                  <a:lnTo>
                    <a:pt x="179" y="158"/>
                  </a:lnTo>
                  <a:lnTo>
                    <a:pt x="180" y="160"/>
                  </a:lnTo>
                  <a:lnTo>
                    <a:pt x="141" y="157"/>
                  </a:lnTo>
                  <a:lnTo>
                    <a:pt x="108" y="151"/>
                  </a:lnTo>
                  <a:lnTo>
                    <a:pt x="81" y="144"/>
                  </a:lnTo>
                  <a:lnTo>
                    <a:pt x="58" y="136"/>
                  </a:lnTo>
                  <a:lnTo>
                    <a:pt x="40" y="125"/>
                  </a:lnTo>
                  <a:lnTo>
                    <a:pt x="26" y="115"/>
                  </a:lnTo>
                  <a:lnTo>
                    <a:pt x="15" y="105"/>
                  </a:lnTo>
                  <a:lnTo>
                    <a:pt x="7" y="93"/>
                  </a:lnTo>
                  <a:lnTo>
                    <a:pt x="3" y="82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1" y="49"/>
                  </a:lnTo>
                  <a:lnTo>
                    <a:pt x="3" y="40"/>
                  </a:lnTo>
                  <a:lnTo>
                    <a:pt x="6" y="32"/>
                  </a:lnTo>
                  <a:lnTo>
                    <a:pt x="8" y="25"/>
                  </a:lnTo>
                  <a:lnTo>
                    <a:pt x="11" y="20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38" y="5"/>
                  </a:lnTo>
                  <a:lnTo>
                    <a:pt x="61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35">
              <a:extLst>
                <a:ext uri="{FF2B5EF4-FFF2-40B4-BE49-F238E27FC236}">
                  <a16:creationId xmlns:a16="http://schemas.microsoft.com/office/drawing/2014/main" id="{4F300C0A-EEE2-4DE1-A57C-0F22478D6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301" y="4482306"/>
              <a:ext cx="279400" cy="222250"/>
            </a:xfrm>
            <a:custGeom>
              <a:avLst/>
              <a:gdLst>
                <a:gd name="T0" fmla="*/ 11 w 176"/>
                <a:gd name="T1" fmla="*/ 0 h 140"/>
                <a:gd name="T2" fmla="*/ 176 w 176"/>
                <a:gd name="T3" fmla="*/ 140 h 140"/>
                <a:gd name="T4" fmla="*/ 137 w 176"/>
                <a:gd name="T5" fmla="*/ 136 h 140"/>
                <a:gd name="T6" fmla="*/ 104 w 176"/>
                <a:gd name="T7" fmla="*/ 131 h 140"/>
                <a:gd name="T8" fmla="*/ 77 w 176"/>
                <a:gd name="T9" fmla="*/ 124 h 140"/>
                <a:gd name="T10" fmla="*/ 54 w 176"/>
                <a:gd name="T11" fmla="*/ 116 h 140"/>
                <a:gd name="T12" fmla="*/ 36 w 176"/>
                <a:gd name="T13" fmla="*/ 106 h 140"/>
                <a:gd name="T14" fmla="*/ 22 w 176"/>
                <a:gd name="T15" fmla="*/ 96 h 140"/>
                <a:gd name="T16" fmla="*/ 13 w 176"/>
                <a:gd name="T17" fmla="*/ 86 h 140"/>
                <a:gd name="T18" fmla="*/ 6 w 176"/>
                <a:gd name="T19" fmla="*/ 74 h 140"/>
                <a:gd name="T20" fmla="*/ 2 w 176"/>
                <a:gd name="T21" fmla="*/ 64 h 140"/>
                <a:gd name="T22" fmla="*/ 0 w 176"/>
                <a:gd name="T23" fmla="*/ 52 h 140"/>
                <a:gd name="T24" fmla="*/ 0 w 176"/>
                <a:gd name="T25" fmla="*/ 42 h 140"/>
                <a:gd name="T26" fmla="*/ 2 w 176"/>
                <a:gd name="T27" fmla="*/ 31 h 140"/>
                <a:gd name="T28" fmla="*/ 4 w 176"/>
                <a:gd name="T29" fmla="*/ 22 h 140"/>
                <a:gd name="T30" fmla="*/ 6 w 176"/>
                <a:gd name="T31" fmla="*/ 13 h 140"/>
                <a:gd name="T32" fmla="*/ 9 w 176"/>
                <a:gd name="T33" fmla="*/ 6 h 140"/>
                <a:gd name="T34" fmla="*/ 11 w 176"/>
                <a:gd name="T3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40">
                  <a:moveTo>
                    <a:pt x="11" y="0"/>
                  </a:moveTo>
                  <a:lnTo>
                    <a:pt x="176" y="140"/>
                  </a:lnTo>
                  <a:lnTo>
                    <a:pt x="137" y="136"/>
                  </a:lnTo>
                  <a:lnTo>
                    <a:pt x="104" y="131"/>
                  </a:lnTo>
                  <a:lnTo>
                    <a:pt x="77" y="124"/>
                  </a:lnTo>
                  <a:lnTo>
                    <a:pt x="54" y="116"/>
                  </a:lnTo>
                  <a:lnTo>
                    <a:pt x="36" y="106"/>
                  </a:lnTo>
                  <a:lnTo>
                    <a:pt x="22" y="96"/>
                  </a:lnTo>
                  <a:lnTo>
                    <a:pt x="13" y="86"/>
                  </a:lnTo>
                  <a:lnTo>
                    <a:pt x="6" y="74"/>
                  </a:lnTo>
                  <a:lnTo>
                    <a:pt x="2" y="64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2" y="31"/>
                  </a:lnTo>
                  <a:lnTo>
                    <a:pt x="4" y="22"/>
                  </a:lnTo>
                  <a:lnTo>
                    <a:pt x="6" y="13"/>
                  </a:lnTo>
                  <a:lnTo>
                    <a:pt x="9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Freeform 36">
              <a:extLst>
                <a:ext uri="{FF2B5EF4-FFF2-40B4-BE49-F238E27FC236}">
                  <a16:creationId xmlns:a16="http://schemas.microsoft.com/office/drawing/2014/main" id="{219A1B3B-582F-4F5F-A2FC-A14045FEC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26" y="4245768"/>
              <a:ext cx="438150" cy="219075"/>
            </a:xfrm>
            <a:custGeom>
              <a:avLst/>
              <a:gdLst>
                <a:gd name="T0" fmla="*/ 112 w 276"/>
                <a:gd name="T1" fmla="*/ 0 h 138"/>
                <a:gd name="T2" fmla="*/ 133 w 276"/>
                <a:gd name="T3" fmla="*/ 3 h 138"/>
                <a:gd name="T4" fmla="*/ 155 w 276"/>
                <a:gd name="T5" fmla="*/ 6 h 138"/>
                <a:gd name="T6" fmla="*/ 176 w 276"/>
                <a:gd name="T7" fmla="*/ 11 h 138"/>
                <a:gd name="T8" fmla="*/ 196 w 276"/>
                <a:gd name="T9" fmla="*/ 18 h 138"/>
                <a:gd name="T10" fmla="*/ 215 w 276"/>
                <a:gd name="T11" fmla="*/ 25 h 138"/>
                <a:gd name="T12" fmla="*/ 231 w 276"/>
                <a:gd name="T13" fmla="*/ 31 h 138"/>
                <a:gd name="T14" fmla="*/ 246 w 276"/>
                <a:gd name="T15" fmla="*/ 38 h 138"/>
                <a:gd name="T16" fmla="*/ 259 w 276"/>
                <a:gd name="T17" fmla="*/ 44 h 138"/>
                <a:gd name="T18" fmla="*/ 268 w 276"/>
                <a:gd name="T19" fmla="*/ 49 h 138"/>
                <a:gd name="T20" fmla="*/ 274 w 276"/>
                <a:gd name="T21" fmla="*/ 52 h 138"/>
                <a:gd name="T22" fmla="*/ 276 w 276"/>
                <a:gd name="T23" fmla="*/ 53 h 138"/>
                <a:gd name="T24" fmla="*/ 245 w 276"/>
                <a:gd name="T25" fmla="*/ 81 h 138"/>
                <a:gd name="T26" fmla="*/ 216 w 276"/>
                <a:gd name="T27" fmla="*/ 102 h 138"/>
                <a:gd name="T28" fmla="*/ 189 w 276"/>
                <a:gd name="T29" fmla="*/ 118 h 138"/>
                <a:gd name="T30" fmla="*/ 162 w 276"/>
                <a:gd name="T31" fmla="*/ 128 h 138"/>
                <a:gd name="T32" fmla="*/ 139 w 276"/>
                <a:gd name="T33" fmla="*/ 135 h 138"/>
                <a:gd name="T34" fmla="*/ 117 w 276"/>
                <a:gd name="T35" fmla="*/ 138 h 138"/>
                <a:gd name="T36" fmla="*/ 96 w 276"/>
                <a:gd name="T37" fmla="*/ 138 h 138"/>
                <a:gd name="T38" fmla="*/ 79 w 276"/>
                <a:gd name="T39" fmla="*/ 134 h 138"/>
                <a:gd name="T40" fmla="*/ 62 w 276"/>
                <a:gd name="T41" fmla="*/ 130 h 138"/>
                <a:gd name="T42" fmla="*/ 48 w 276"/>
                <a:gd name="T43" fmla="*/ 123 h 138"/>
                <a:gd name="T44" fmla="*/ 35 w 276"/>
                <a:gd name="T45" fmla="*/ 115 h 138"/>
                <a:gd name="T46" fmla="*/ 25 w 276"/>
                <a:gd name="T47" fmla="*/ 106 h 138"/>
                <a:gd name="T48" fmla="*/ 15 w 276"/>
                <a:gd name="T49" fmla="*/ 98 h 138"/>
                <a:gd name="T50" fmla="*/ 8 w 276"/>
                <a:gd name="T51" fmla="*/ 91 h 138"/>
                <a:gd name="T52" fmla="*/ 4 w 276"/>
                <a:gd name="T53" fmla="*/ 86 h 138"/>
                <a:gd name="T54" fmla="*/ 0 w 276"/>
                <a:gd name="T55" fmla="*/ 82 h 138"/>
                <a:gd name="T56" fmla="*/ 0 w 276"/>
                <a:gd name="T57" fmla="*/ 81 h 138"/>
                <a:gd name="T58" fmla="*/ 8 w 276"/>
                <a:gd name="T59" fmla="*/ 56 h 138"/>
                <a:gd name="T60" fmla="*/ 21 w 276"/>
                <a:gd name="T61" fmla="*/ 37 h 138"/>
                <a:gd name="T62" fmla="*/ 36 w 276"/>
                <a:gd name="T63" fmla="*/ 22 h 138"/>
                <a:gd name="T64" fmla="*/ 52 w 276"/>
                <a:gd name="T65" fmla="*/ 12 h 138"/>
                <a:gd name="T66" fmla="*/ 72 w 276"/>
                <a:gd name="T67" fmla="*/ 5 h 138"/>
                <a:gd name="T68" fmla="*/ 92 w 276"/>
                <a:gd name="T69" fmla="*/ 1 h 138"/>
                <a:gd name="T70" fmla="*/ 112 w 276"/>
                <a:gd name="T7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6" h="138">
                  <a:moveTo>
                    <a:pt x="112" y="0"/>
                  </a:moveTo>
                  <a:lnTo>
                    <a:pt x="133" y="3"/>
                  </a:lnTo>
                  <a:lnTo>
                    <a:pt x="155" y="6"/>
                  </a:lnTo>
                  <a:lnTo>
                    <a:pt x="176" y="11"/>
                  </a:lnTo>
                  <a:lnTo>
                    <a:pt x="196" y="18"/>
                  </a:lnTo>
                  <a:lnTo>
                    <a:pt x="215" y="25"/>
                  </a:lnTo>
                  <a:lnTo>
                    <a:pt x="231" y="31"/>
                  </a:lnTo>
                  <a:lnTo>
                    <a:pt x="246" y="38"/>
                  </a:lnTo>
                  <a:lnTo>
                    <a:pt x="259" y="44"/>
                  </a:lnTo>
                  <a:lnTo>
                    <a:pt x="268" y="49"/>
                  </a:lnTo>
                  <a:lnTo>
                    <a:pt x="274" y="52"/>
                  </a:lnTo>
                  <a:lnTo>
                    <a:pt x="276" y="53"/>
                  </a:lnTo>
                  <a:lnTo>
                    <a:pt x="245" y="81"/>
                  </a:lnTo>
                  <a:lnTo>
                    <a:pt x="216" y="102"/>
                  </a:lnTo>
                  <a:lnTo>
                    <a:pt x="189" y="118"/>
                  </a:lnTo>
                  <a:lnTo>
                    <a:pt x="162" y="128"/>
                  </a:lnTo>
                  <a:lnTo>
                    <a:pt x="139" y="135"/>
                  </a:lnTo>
                  <a:lnTo>
                    <a:pt x="117" y="138"/>
                  </a:lnTo>
                  <a:lnTo>
                    <a:pt x="96" y="138"/>
                  </a:lnTo>
                  <a:lnTo>
                    <a:pt x="79" y="134"/>
                  </a:lnTo>
                  <a:lnTo>
                    <a:pt x="62" y="130"/>
                  </a:lnTo>
                  <a:lnTo>
                    <a:pt x="48" y="123"/>
                  </a:lnTo>
                  <a:lnTo>
                    <a:pt x="35" y="115"/>
                  </a:lnTo>
                  <a:lnTo>
                    <a:pt x="25" y="106"/>
                  </a:lnTo>
                  <a:lnTo>
                    <a:pt x="15" y="98"/>
                  </a:lnTo>
                  <a:lnTo>
                    <a:pt x="8" y="91"/>
                  </a:lnTo>
                  <a:lnTo>
                    <a:pt x="4" y="86"/>
                  </a:lnTo>
                  <a:lnTo>
                    <a:pt x="0" y="82"/>
                  </a:lnTo>
                  <a:lnTo>
                    <a:pt x="0" y="81"/>
                  </a:lnTo>
                  <a:lnTo>
                    <a:pt x="8" y="56"/>
                  </a:lnTo>
                  <a:lnTo>
                    <a:pt x="21" y="37"/>
                  </a:lnTo>
                  <a:lnTo>
                    <a:pt x="36" y="22"/>
                  </a:lnTo>
                  <a:lnTo>
                    <a:pt x="52" y="12"/>
                  </a:lnTo>
                  <a:lnTo>
                    <a:pt x="72" y="5"/>
                  </a:lnTo>
                  <a:lnTo>
                    <a:pt x="92" y="1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Freeform 37">
              <a:extLst>
                <a:ext uri="{FF2B5EF4-FFF2-40B4-BE49-F238E27FC236}">
                  <a16:creationId xmlns:a16="http://schemas.microsoft.com/office/drawing/2014/main" id="{489CFAA3-7649-4117-8EAF-B1C676F9C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4334668"/>
              <a:ext cx="431800" cy="131763"/>
            </a:xfrm>
            <a:custGeom>
              <a:avLst/>
              <a:gdLst>
                <a:gd name="T0" fmla="*/ 272 w 272"/>
                <a:gd name="T1" fmla="*/ 0 h 83"/>
                <a:gd name="T2" fmla="*/ 240 w 272"/>
                <a:gd name="T3" fmla="*/ 27 h 83"/>
                <a:gd name="T4" fmla="*/ 210 w 272"/>
                <a:gd name="T5" fmla="*/ 48 h 83"/>
                <a:gd name="T6" fmla="*/ 182 w 272"/>
                <a:gd name="T7" fmla="*/ 64 h 83"/>
                <a:gd name="T8" fmla="*/ 155 w 272"/>
                <a:gd name="T9" fmla="*/ 75 h 83"/>
                <a:gd name="T10" fmla="*/ 131 w 272"/>
                <a:gd name="T11" fmla="*/ 80 h 83"/>
                <a:gd name="T12" fmla="*/ 109 w 272"/>
                <a:gd name="T13" fmla="*/ 83 h 83"/>
                <a:gd name="T14" fmla="*/ 88 w 272"/>
                <a:gd name="T15" fmla="*/ 83 h 83"/>
                <a:gd name="T16" fmla="*/ 70 w 272"/>
                <a:gd name="T17" fmla="*/ 78 h 83"/>
                <a:gd name="T18" fmla="*/ 54 w 272"/>
                <a:gd name="T19" fmla="*/ 72 h 83"/>
                <a:gd name="T20" fmla="*/ 40 w 272"/>
                <a:gd name="T21" fmla="*/ 65 h 83"/>
                <a:gd name="T22" fmla="*/ 27 w 272"/>
                <a:gd name="T23" fmla="*/ 57 h 83"/>
                <a:gd name="T24" fmla="*/ 17 w 272"/>
                <a:gd name="T25" fmla="*/ 49 h 83"/>
                <a:gd name="T26" fmla="*/ 10 w 272"/>
                <a:gd name="T27" fmla="*/ 41 h 83"/>
                <a:gd name="T28" fmla="*/ 3 w 272"/>
                <a:gd name="T29" fmla="*/ 34 h 83"/>
                <a:gd name="T30" fmla="*/ 0 w 272"/>
                <a:gd name="T31" fmla="*/ 29 h 83"/>
                <a:gd name="T32" fmla="*/ 272 w 272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2" h="83">
                  <a:moveTo>
                    <a:pt x="272" y="0"/>
                  </a:moveTo>
                  <a:lnTo>
                    <a:pt x="240" y="27"/>
                  </a:lnTo>
                  <a:lnTo>
                    <a:pt x="210" y="48"/>
                  </a:lnTo>
                  <a:lnTo>
                    <a:pt x="182" y="64"/>
                  </a:lnTo>
                  <a:lnTo>
                    <a:pt x="155" y="75"/>
                  </a:lnTo>
                  <a:lnTo>
                    <a:pt x="131" y="80"/>
                  </a:lnTo>
                  <a:lnTo>
                    <a:pt x="109" y="83"/>
                  </a:lnTo>
                  <a:lnTo>
                    <a:pt x="88" y="83"/>
                  </a:lnTo>
                  <a:lnTo>
                    <a:pt x="70" y="78"/>
                  </a:lnTo>
                  <a:lnTo>
                    <a:pt x="54" y="72"/>
                  </a:lnTo>
                  <a:lnTo>
                    <a:pt x="40" y="65"/>
                  </a:lnTo>
                  <a:lnTo>
                    <a:pt x="27" y="57"/>
                  </a:lnTo>
                  <a:lnTo>
                    <a:pt x="17" y="49"/>
                  </a:lnTo>
                  <a:lnTo>
                    <a:pt x="10" y="41"/>
                  </a:lnTo>
                  <a:lnTo>
                    <a:pt x="3" y="34"/>
                  </a:lnTo>
                  <a:lnTo>
                    <a:pt x="0" y="29"/>
                  </a:lnTo>
                  <a:lnTo>
                    <a:pt x="2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Freeform 38">
              <a:extLst>
                <a:ext uri="{FF2B5EF4-FFF2-40B4-BE49-F238E27FC236}">
                  <a16:creationId xmlns:a16="http://schemas.microsoft.com/office/drawing/2014/main" id="{66DF9E80-A3B7-42F2-B01B-D163E507E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7901" y="4167981"/>
              <a:ext cx="184150" cy="206375"/>
            </a:xfrm>
            <a:custGeom>
              <a:avLst/>
              <a:gdLst>
                <a:gd name="T0" fmla="*/ 63 w 116"/>
                <a:gd name="T1" fmla="*/ 0 h 130"/>
                <a:gd name="T2" fmla="*/ 85 w 116"/>
                <a:gd name="T3" fmla="*/ 20 h 130"/>
                <a:gd name="T4" fmla="*/ 100 w 116"/>
                <a:gd name="T5" fmla="*/ 38 h 130"/>
                <a:gd name="T6" fmla="*/ 109 w 116"/>
                <a:gd name="T7" fmla="*/ 54 h 130"/>
                <a:gd name="T8" fmla="*/ 115 w 116"/>
                <a:gd name="T9" fmla="*/ 68 h 130"/>
                <a:gd name="T10" fmla="*/ 116 w 116"/>
                <a:gd name="T11" fmla="*/ 79 h 130"/>
                <a:gd name="T12" fmla="*/ 115 w 116"/>
                <a:gd name="T13" fmla="*/ 91 h 130"/>
                <a:gd name="T14" fmla="*/ 110 w 116"/>
                <a:gd name="T15" fmla="*/ 99 h 130"/>
                <a:gd name="T16" fmla="*/ 103 w 116"/>
                <a:gd name="T17" fmla="*/ 107 h 130"/>
                <a:gd name="T18" fmla="*/ 94 w 116"/>
                <a:gd name="T19" fmla="*/ 113 h 130"/>
                <a:gd name="T20" fmla="*/ 85 w 116"/>
                <a:gd name="T21" fmla="*/ 119 h 130"/>
                <a:gd name="T22" fmla="*/ 75 w 116"/>
                <a:gd name="T23" fmla="*/ 122 h 130"/>
                <a:gd name="T24" fmla="*/ 66 w 116"/>
                <a:gd name="T25" fmla="*/ 125 h 130"/>
                <a:gd name="T26" fmla="*/ 58 w 116"/>
                <a:gd name="T27" fmla="*/ 128 h 130"/>
                <a:gd name="T28" fmla="*/ 52 w 116"/>
                <a:gd name="T29" fmla="*/ 129 h 130"/>
                <a:gd name="T30" fmla="*/ 48 w 116"/>
                <a:gd name="T31" fmla="*/ 130 h 130"/>
                <a:gd name="T32" fmla="*/ 45 w 116"/>
                <a:gd name="T33" fmla="*/ 130 h 130"/>
                <a:gd name="T34" fmla="*/ 27 w 116"/>
                <a:gd name="T35" fmla="*/ 124 h 130"/>
                <a:gd name="T36" fmla="*/ 13 w 116"/>
                <a:gd name="T37" fmla="*/ 117 h 130"/>
                <a:gd name="T38" fmla="*/ 4 w 116"/>
                <a:gd name="T39" fmla="*/ 108 h 130"/>
                <a:gd name="T40" fmla="*/ 0 w 116"/>
                <a:gd name="T41" fmla="*/ 99 h 130"/>
                <a:gd name="T42" fmla="*/ 0 w 116"/>
                <a:gd name="T43" fmla="*/ 87 h 130"/>
                <a:gd name="T44" fmla="*/ 3 w 116"/>
                <a:gd name="T45" fmla="*/ 76 h 130"/>
                <a:gd name="T46" fmla="*/ 8 w 116"/>
                <a:gd name="T47" fmla="*/ 63 h 130"/>
                <a:gd name="T48" fmla="*/ 16 w 116"/>
                <a:gd name="T49" fmla="*/ 52 h 130"/>
                <a:gd name="T50" fmla="*/ 25 w 116"/>
                <a:gd name="T51" fmla="*/ 40 h 130"/>
                <a:gd name="T52" fmla="*/ 34 w 116"/>
                <a:gd name="T53" fmla="*/ 30 h 130"/>
                <a:gd name="T54" fmla="*/ 43 w 116"/>
                <a:gd name="T55" fmla="*/ 19 h 130"/>
                <a:gd name="T56" fmla="*/ 51 w 116"/>
                <a:gd name="T57" fmla="*/ 11 h 130"/>
                <a:gd name="T58" fmla="*/ 57 w 116"/>
                <a:gd name="T59" fmla="*/ 5 h 130"/>
                <a:gd name="T60" fmla="*/ 61 w 116"/>
                <a:gd name="T61" fmla="*/ 2 h 130"/>
                <a:gd name="T62" fmla="*/ 63 w 116"/>
                <a:gd name="T6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6" h="130">
                  <a:moveTo>
                    <a:pt x="63" y="0"/>
                  </a:moveTo>
                  <a:lnTo>
                    <a:pt x="85" y="20"/>
                  </a:lnTo>
                  <a:lnTo>
                    <a:pt x="100" y="38"/>
                  </a:lnTo>
                  <a:lnTo>
                    <a:pt x="109" y="54"/>
                  </a:lnTo>
                  <a:lnTo>
                    <a:pt x="115" y="68"/>
                  </a:lnTo>
                  <a:lnTo>
                    <a:pt x="116" y="79"/>
                  </a:lnTo>
                  <a:lnTo>
                    <a:pt x="115" y="91"/>
                  </a:lnTo>
                  <a:lnTo>
                    <a:pt x="110" y="99"/>
                  </a:lnTo>
                  <a:lnTo>
                    <a:pt x="103" y="107"/>
                  </a:lnTo>
                  <a:lnTo>
                    <a:pt x="94" y="113"/>
                  </a:lnTo>
                  <a:lnTo>
                    <a:pt x="85" y="119"/>
                  </a:lnTo>
                  <a:lnTo>
                    <a:pt x="75" y="122"/>
                  </a:lnTo>
                  <a:lnTo>
                    <a:pt x="66" y="125"/>
                  </a:lnTo>
                  <a:lnTo>
                    <a:pt x="58" y="128"/>
                  </a:lnTo>
                  <a:lnTo>
                    <a:pt x="52" y="129"/>
                  </a:lnTo>
                  <a:lnTo>
                    <a:pt x="48" y="130"/>
                  </a:lnTo>
                  <a:lnTo>
                    <a:pt x="45" y="130"/>
                  </a:lnTo>
                  <a:lnTo>
                    <a:pt x="27" y="124"/>
                  </a:lnTo>
                  <a:lnTo>
                    <a:pt x="13" y="117"/>
                  </a:lnTo>
                  <a:lnTo>
                    <a:pt x="4" y="108"/>
                  </a:lnTo>
                  <a:lnTo>
                    <a:pt x="0" y="99"/>
                  </a:lnTo>
                  <a:lnTo>
                    <a:pt x="0" y="87"/>
                  </a:lnTo>
                  <a:lnTo>
                    <a:pt x="3" y="76"/>
                  </a:lnTo>
                  <a:lnTo>
                    <a:pt x="8" y="63"/>
                  </a:lnTo>
                  <a:lnTo>
                    <a:pt x="16" y="52"/>
                  </a:lnTo>
                  <a:lnTo>
                    <a:pt x="25" y="40"/>
                  </a:lnTo>
                  <a:lnTo>
                    <a:pt x="34" y="30"/>
                  </a:lnTo>
                  <a:lnTo>
                    <a:pt x="43" y="19"/>
                  </a:lnTo>
                  <a:lnTo>
                    <a:pt x="51" y="11"/>
                  </a:lnTo>
                  <a:lnTo>
                    <a:pt x="57" y="5"/>
                  </a:lnTo>
                  <a:lnTo>
                    <a:pt x="61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Freeform 39">
              <a:extLst>
                <a:ext uri="{FF2B5EF4-FFF2-40B4-BE49-F238E27FC236}">
                  <a16:creationId xmlns:a16="http://schemas.microsoft.com/office/drawing/2014/main" id="{184A2016-5EB8-4287-B32B-AAE04EEFF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1" y="4171156"/>
              <a:ext cx="106363" cy="200025"/>
            </a:xfrm>
            <a:custGeom>
              <a:avLst/>
              <a:gdLst>
                <a:gd name="T0" fmla="*/ 17 w 67"/>
                <a:gd name="T1" fmla="*/ 0 h 126"/>
                <a:gd name="T2" fmla="*/ 37 w 67"/>
                <a:gd name="T3" fmla="*/ 18 h 126"/>
                <a:gd name="T4" fmla="*/ 52 w 67"/>
                <a:gd name="T5" fmla="*/ 36 h 126"/>
                <a:gd name="T6" fmla="*/ 61 w 67"/>
                <a:gd name="T7" fmla="*/ 51 h 126"/>
                <a:gd name="T8" fmla="*/ 65 w 67"/>
                <a:gd name="T9" fmla="*/ 63 h 126"/>
                <a:gd name="T10" fmla="*/ 67 w 67"/>
                <a:gd name="T11" fmla="*/ 75 h 126"/>
                <a:gd name="T12" fmla="*/ 64 w 67"/>
                <a:gd name="T13" fmla="*/ 85 h 126"/>
                <a:gd name="T14" fmla="*/ 60 w 67"/>
                <a:gd name="T15" fmla="*/ 93 h 126"/>
                <a:gd name="T16" fmla="*/ 54 w 67"/>
                <a:gd name="T17" fmla="*/ 100 h 126"/>
                <a:gd name="T18" fmla="*/ 46 w 67"/>
                <a:gd name="T19" fmla="*/ 106 h 126"/>
                <a:gd name="T20" fmla="*/ 37 w 67"/>
                <a:gd name="T21" fmla="*/ 111 h 126"/>
                <a:gd name="T22" fmla="*/ 27 w 67"/>
                <a:gd name="T23" fmla="*/ 115 h 126"/>
                <a:gd name="T24" fmla="*/ 18 w 67"/>
                <a:gd name="T25" fmla="*/ 119 h 126"/>
                <a:gd name="T26" fmla="*/ 11 w 67"/>
                <a:gd name="T27" fmla="*/ 121 h 126"/>
                <a:gd name="T28" fmla="*/ 4 w 67"/>
                <a:gd name="T29" fmla="*/ 125 h 126"/>
                <a:gd name="T30" fmla="*/ 0 w 67"/>
                <a:gd name="T31" fmla="*/ 126 h 126"/>
                <a:gd name="T32" fmla="*/ 17 w 67"/>
                <a:gd name="T3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26">
                  <a:moveTo>
                    <a:pt x="17" y="0"/>
                  </a:moveTo>
                  <a:lnTo>
                    <a:pt x="37" y="18"/>
                  </a:lnTo>
                  <a:lnTo>
                    <a:pt x="52" y="36"/>
                  </a:lnTo>
                  <a:lnTo>
                    <a:pt x="61" y="51"/>
                  </a:lnTo>
                  <a:lnTo>
                    <a:pt x="65" y="63"/>
                  </a:lnTo>
                  <a:lnTo>
                    <a:pt x="67" y="75"/>
                  </a:lnTo>
                  <a:lnTo>
                    <a:pt x="64" y="85"/>
                  </a:lnTo>
                  <a:lnTo>
                    <a:pt x="60" y="93"/>
                  </a:lnTo>
                  <a:lnTo>
                    <a:pt x="54" y="100"/>
                  </a:lnTo>
                  <a:lnTo>
                    <a:pt x="46" y="106"/>
                  </a:lnTo>
                  <a:lnTo>
                    <a:pt x="37" y="111"/>
                  </a:lnTo>
                  <a:lnTo>
                    <a:pt x="27" y="115"/>
                  </a:lnTo>
                  <a:lnTo>
                    <a:pt x="18" y="119"/>
                  </a:lnTo>
                  <a:lnTo>
                    <a:pt x="11" y="121"/>
                  </a:lnTo>
                  <a:lnTo>
                    <a:pt x="4" y="125"/>
                  </a:lnTo>
                  <a:lnTo>
                    <a:pt x="0" y="12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Freeform 40">
              <a:extLst>
                <a:ext uri="{FF2B5EF4-FFF2-40B4-BE49-F238E27FC236}">
                  <a16:creationId xmlns:a16="http://schemas.microsoft.com/office/drawing/2014/main" id="{CC98F410-D272-4E2A-ACB7-D09CD627A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6" y="3399631"/>
              <a:ext cx="285750" cy="227013"/>
            </a:xfrm>
            <a:custGeom>
              <a:avLst/>
              <a:gdLst>
                <a:gd name="T0" fmla="*/ 0 w 180"/>
                <a:gd name="T1" fmla="*/ 0 h 143"/>
                <a:gd name="T2" fmla="*/ 43 w 180"/>
                <a:gd name="T3" fmla="*/ 11 h 143"/>
                <a:gd name="T4" fmla="*/ 79 w 180"/>
                <a:gd name="T5" fmla="*/ 21 h 143"/>
                <a:gd name="T6" fmla="*/ 106 w 180"/>
                <a:gd name="T7" fmla="*/ 33 h 143"/>
                <a:gd name="T8" fmla="*/ 129 w 180"/>
                <a:gd name="T9" fmla="*/ 44 h 143"/>
                <a:gd name="T10" fmla="*/ 148 w 180"/>
                <a:gd name="T11" fmla="*/ 56 h 143"/>
                <a:gd name="T12" fmla="*/ 160 w 180"/>
                <a:gd name="T13" fmla="*/ 68 h 143"/>
                <a:gd name="T14" fmla="*/ 170 w 180"/>
                <a:gd name="T15" fmla="*/ 80 h 143"/>
                <a:gd name="T16" fmla="*/ 176 w 180"/>
                <a:gd name="T17" fmla="*/ 90 h 143"/>
                <a:gd name="T18" fmla="*/ 179 w 180"/>
                <a:gd name="T19" fmla="*/ 101 h 143"/>
                <a:gd name="T20" fmla="*/ 180 w 180"/>
                <a:gd name="T21" fmla="*/ 110 h 143"/>
                <a:gd name="T22" fmla="*/ 179 w 180"/>
                <a:gd name="T23" fmla="*/ 118 h 143"/>
                <a:gd name="T24" fmla="*/ 178 w 180"/>
                <a:gd name="T25" fmla="*/ 125 h 143"/>
                <a:gd name="T26" fmla="*/ 176 w 180"/>
                <a:gd name="T27" fmla="*/ 129 h 143"/>
                <a:gd name="T28" fmla="*/ 174 w 180"/>
                <a:gd name="T29" fmla="*/ 133 h 143"/>
                <a:gd name="T30" fmla="*/ 173 w 180"/>
                <a:gd name="T31" fmla="*/ 134 h 143"/>
                <a:gd name="T32" fmla="*/ 147 w 180"/>
                <a:gd name="T33" fmla="*/ 141 h 143"/>
                <a:gd name="T34" fmla="*/ 124 w 180"/>
                <a:gd name="T35" fmla="*/ 143 h 143"/>
                <a:gd name="T36" fmla="*/ 102 w 180"/>
                <a:gd name="T37" fmla="*/ 141 h 143"/>
                <a:gd name="T38" fmla="*/ 83 w 180"/>
                <a:gd name="T39" fmla="*/ 135 h 143"/>
                <a:gd name="T40" fmla="*/ 67 w 180"/>
                <a:gd name="T41" fmla="*/ 126 h 143"/>
                <a:gd name="T42" fmla="*/ 53 w 180"/>
                <a:gd name="T43" fmla="*/ 114 h 143"/>
                <a:gd name="T44" fmla="*/ 42 w 180"/>
                <a:gd name="T45" fmla="*/ 102 h 143"/>
                <a:gd name="T46" fmla="*/ 31 w 180"/>
                <a:gd name="T47" fmla="*/ 87 h 143"/>
                <a:gd name="T48" fmla="*/ 23 w 180"/>
                <a:gd name="T49" fmla="*/ 72 h 143"/>
                <a:gd name="T50" fmla="*/ 16 w 180"/>
                <a:gd name="T51" fmla="*/ 57 h 143"/>
                <a:gd name="T52" fmla="*/ 10 w 180"/>
                <a:gd name="T53" fmla="*/ 42 h 143"/>
                <a:gd name="T54" fmla="*/ 7 w 180"/>
                <a:gd name="T55" fmla="*/ 29 h 143"/>
                <a:gd name="T56" fmla="*/ 3 w 180"/>
                <a:gd name="T57" fmla="*/ 18 h 143"/>
                <a:gd name="T58" fmla="*/ 2 w 180"/>
                <a:gd name="T59" fmla="*/ 8 h 143"/>
                <a:gd name="T60" fmla="*/ 1 w 180"/>
                <a:gd name="T61" fmla="*/ 3 h 143"/>
                <a:gd name="T62" fmla="*/ 0 w 180"/>
                <a:gd name="T6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" h="143">
                  <a:moveTo>
                    <a:pt x="0" y="0"/>
                  </a:moveTo>
                  <a:lnTo>
                    <a:pt x="43" y="11"/>
                  </a:lnTo>
                  <a:lnTo>
                    <a:pt x="79" y="21"/>
                  </a:lnTo>
                  <a:lnTo>
                    <a:pt x="106" y="33"/>
                  </a:lnTo>
                  <a:lnTo>
                    <a:pt x="129" y="44"/>
                  </a:lnTo>
                  <a:lnTo>
                    <a:pt x="148" y="56"/>
                  </a:lnTo>
                  <a:lnTo>
                    <a:pt x="160" y="68"/>
                  </a:lnTo>
                  <a:lnTo>
                    <a:pt x="170" y="80"/>
                  </a:lnTo>
                  <a:lnTo>
                    <a:pt x="176" y="90"/>
                  </a:lnTo>
                  <a:lnTo>
                    <a:pt x="179" y="101"/>
                  </a:lnTo>
                  <a:lnTo>
                    <a:pt x="180" y="110"/>
                  </a:lnTo>
                  <a:lnTo>
                    <a:pt x="179" y="118"/>
                  </a:lnTo>
                  <a:lnTo>
                    <a:pt x="178" y="125"/>
                  </a:lnTo>
                  <a:lnTo>
                    <a:pt x="176" y="129"/>
                  </a:lnTo>
                  <a:lnTo>
                    <a:pt x="174" y="133"/>
                  </a:lnTo>
                  <a:lnTo>
                    <a:pt x="173" y="134"/>
                  </a:lnTo>
                  <a:lnTo>
                    <a:pt x="147" y="141"/>
                  </a:lnTo>
                  <a:lnTo>
                    <a:pt x="124" y="143"/>
                  </a:lnTo>
                  <a:lnTo>
                    <a:pt x="102" y="141"/>
                  </a:lnTo>
                  <a:lnTo>
                    <a:pt x="83" y="135"/>
                  </a:lnTo>
                  <a:lnTo>
                    <a:pt x="67" y="126"/>
                  </a:lnTo>
                  <a:lnTo>
                    <a:pt x="53" y="114"/>
                  </a:lnTo>
                  <a:lnTo>
                    <a:pt x="42" y="102"/>
                  </a:lnTo>
                  <a:lnTo>
                    <a:pt x="31" y="87"/>
                  </a:lnTo>
                  <a:lnTo>
                    <a:pt x="23" y="72"/>
                  </a:lnTo>
                  <a:lnTo>
                    <a:pt x="16" y="57"/>
                  </a:lnTo>
                  <a:lnTo>
                    <a:pt x="10" y="42"/>
                  </a:lnTo>
                  <a:lnTo>
                    <a:pt x="7" y="29"/>
                  </a:lnTo>
                  <a:lnTo>
                    <a:pt x="3" y="18"/>
                  </a:lnTo>
                  <a:lnTo>
                    <a:pt x="2" y="8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Freeform 41">
              <a:extLst>
                <a:ext uri="{FF2B5EF4-FFF2-40B4-BE49-F238E27FC236}">
                  <a16:creationId xmlns:a16="http://schemas.microsoft.com/office/drawing/2014/main" id="{DF5C9173-9888-4D03-8220-D2B01C810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8788" y="3401218"/>
              <a:ext cx="284163" cy="206375"/>
            </a:xfrm>
            <a:custGeom>
              <a:avLst/>
              <a:gdLst>
                <a:gd name="T0" fmla="*/ 0 w 179"/>
                <a:gd name="T1" fmla="*/ 0 h 130"/>
                <a:gd name="T2" fmla="*/ 44 w 179"/>
                <a:gd name="T3" fmla="*/ 11 h 130"/>
                <a:gd name="T4" fmla="*/ 80 w 179"/>
                <a:gd name="T5" fmla="*/ 21 h 130"/>
                <a:gd name="T6" fmla="*/ 109 w 179"/>
                <a:gd name="T7" fmla="*/ 33 h 130"/>
                <a:gd name="T8" fmla="*/ 132 w 179"/>
                <a:gd name="T9" fmla="*/ 44 h 130"/>
                <a:gd name="T10" fmla="*/ 151 w 179"/>
                <a:gd name="T11" fmla="*/ 56 h 130"/>
                <a:gd name="T12" fmla="*/ 163 w 179"/>
                <a:gd name="T13" fmla="*/ 67 h 130"/>
                <a:gd name="T14" fmla="*/ 171 w 179"/>
                <a:gd name="T15" fmla="*/ 79 h 130"/>
                <a:gd name="T16" fmla="*/ 177 w 179"/>
                <a:gd name="T17" fmla="*/ 89 h 130"/>
                <a:gd name="T18" fmla="*/ 179 w 179"/>
                <a:gd name="T19" fmla="*/ 100 h 130"/>
                <a:gd name="T20" fmla="*/ 179 w 179"/>
                <a:gd name="T21" fmla="*/ 109 h 130"/>
                <a:gd name="T22" fmla="*/ 177 w 179"/>
                <a:gd name="T23" fmla="*/ 117 h 130"/>
                <a:gd name="T24" fmla="*/ 175 w 179"/>
                <a:gd name="T25" fmla="*/ 124 h 130"/>
                <a:gd name="T26" fmla="*/ 173 w 179"/>
                <a:gd name="T27" fmla="*/ 130 h 130"/>
                <a:gd name="T28" fmla="*/ 0 w 179"/>
                <a:gd name="T2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" h="130">
                  <a:moveTo>
                    <a:pt x="0" y="0"/>
                  </a:moveTo>
                  <a:lnTo>
                    <a:pt x="44" y="11"/>
                  </a:lnTo>
                  <a:lnTo>
                    <a:pt x="80" y="21"/>
                  </a:lnTo>
                  <a:lnTo>
                    <a:pt x="109" y="33"/>
                  </a:lnTo>
                  <a:lnTo>
                    <a:pt x="132" y="44"/>
                  </a:lnTo>
                  <a:lnTo>
                    <a:pt x="151" y="56"/>
                  </a:lnTo>
                  <a:lnTo>
                    <a:pt x="163" y="67"/>
                  </a:lnTo>
                  <a:lnTo>
                    <a:pt x="171" y="79"/>
                  </a:lnTo>
                  <a:lnTo>
                    <a:pt x="177" y="89"/>
                  </a:lnTo>
                  <a:lnTo>
                    <a:pt x="179" y="100"/>
                  </a:lnTo>
                  <a:lnTo>
                    <a:pt x="179" y="109"/>
                  </a:lnTo>
                  <a:lnTo>
                    <a:pt x="177" y="117"/>
                  </a:lnTo>
                  <a:lnTo>
                    <a:pt x="175" y="124"/>
                  </a:lnTo>
                  <a:lnTo>
                    <a:pt x="173" y="1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Freeform 42">
              <a:extLst>
                <a:ext uri="{FF2B5EF4-FFF2-40B4-BE49-F238E27FC236}">
                  <a16:creationId xmlns:a16="http://schemas.microsoft.com/office/drawing/2014/main" id="{114C0C5D-E8E1-4CA2-8E9B-22A2FAD5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1" y="5334793"/>
              <a:ext cx="219075" cy="109538"/>
            </a:xfrm>
            <a:custGeom>
              <a:avLst/>
              <a:gdLst>
                <a:gd name="T0" fmla="*/ 70 w 138"/>
                <a:gd name="T1" fmla="*/ 0 h 69"/>
                <a:gd name="T2" fmla="*/ 91 w 138"/>
                <a:gd name="T3" fmla="*/ 3 h 69"/>
                <a:gd name="T4" fmla="*/ 110 w 138"/>
                <a:gd name="T5" fmla="*/ 14 h 69"/>
                <a:gd name="T6" fmla="*/ 125 w 138"/>
                <a:gd name="T7" fmla="*/ 27 h 69"/>
                <a:gd name="T8" fmla="*/ 134 w 138"/>
                <a:gd name="T9" fmla="*/ 47 h 69"/>
                <a:gd name="T10" fmla="*/ 138 w 138"/>
                <a:gd name="T11" fmla="*/ 69 h 69"/>
                <a:gd name="T12" fmla="*/ 0 w 138"/>
                <a:gd name="T13" fmla="*/ 69 h 69"/>
                <a:gd name="T14" fmla="*/ 4 w 138"/>
                <a:gd name="T15" fmla="*/ 47 h 69"/>
                <a:gd name="T16" fmla="*/ 14 w 138"/>
                <a:gd name="T17" fmla="*/ 27 h 69"/>
                <a:gd name="T18" fmla="*/ 29 w 138"/>
                <a:gd name="T19" fmla="*/ 14 h 69"/>
                <a:gd name="T20" fmla="*/ 48 w 138"/>
                <a:gd name="T21" fmla="*/ 3 h 69"/>
                <a:gd name="T22" fmla="*/ 70 w 138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69">
                  <a:moveTo>
                    <a:pt x="70" y="0"/>
                  </a:moveTo>
                  <a:lnTo>
                    <a:pt x="91" y="3"/>
                  </a:lnTo>
                  <a:lnTo>
                    <a:pt x="110" y="14"/>
                  </a:lnTo>
                  <a:lnTo>
                    <a:pt x="125" y="27"/>
                  </a:lnTo>
                  <a:lnTo>
                    <a:pt x="134" y="47"/>
                  </a:lnTo>
                  <a:lnTo>
                    <a:pt x="138" y="69"/>
                  </a:lnTo>
                  <a:lnTo>
                    <a:pt x="0" y="69"/>
                  </a:lnTo>
                  <a:lnTo>
                    <a:pt x="4" y="47"/>
                  </a:lnTo>
                  <a:lnTo>
                    <a:pt x="14" y="27"/>
                  </a:lnTo>
                  <a:lnTo>
                    <a:pt x="29" y="14"/>
                  </a:lnTo>
                  <a:lnTo>
                    <a:pt x="48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Freeform 43">
              <a:extLst>
                <a:ext uri="{FF2B5EF4-FFF2-40B4-BE49-F238E27FC236}">
                  <a16:creationId xmlns:a16="http://schemas.microsoft.com/office/drawing/2014/main" id="{318F1BB3-4E86-40D1-B26D-C4ED7F64F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5382418"/>
              <a:ext cx="123825" cy="61913"/>
            </a:xfrm>
            <a:custGeom>
              <a:avLst/>
              <a:gdLst>
                <a:gd name="T0" fmla="*/ 39 w 78"/>
                <a:gd name="T1" fmla="*/ 0 h 39"/>
                <a:gd name="T2" fmla="*/ 54 w 78"/>
                <a:gd name="T3" fmla="*/ 3 h 39"/>
                <a:gd name="T4" fmla="*/ 67 w 78"/>
                <a:gd name="T5" fmla="*/ 11 h 39"/>
                <a:gd name="T6" fmla="*/ 75 w 78"/>
                <a:gd name="T7" fmla="*/ 24 h 39"/>
                <a:gd name="T8" fmla="*/ 78 w 78"/>
                <a:gd name="T9" fmla="*/ 39 h 39"/>
                <a:gd name="T10" fmla="*/ 0 w 78"/>
                <a:gd name="T11" fmla="*/ 39 h 39"/>
                <a:gd name="T12" fmla="*/ 3 w 78"/>
                <a:gd name="T13" fmla="*/ 24 h 39"/>
                <a:gd name="T14" fmla="*/ 12 w 78"/>
                <a:gd name="T15" fmla="*/ 11 h 39"/>
                <a:gd name="T16" fmla="*/ 24 w 78"/>
                <a:gd name="T17" fmla="*/ 3 h 39"/>
                <a:gd name="T18" fmla="*/ 39 w 78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39">
                  <a:moveTo>
                    <a:pt x="39" y="0"/>
                  </a:moveTo>
                  <a:lnTo>
                    <a:pt x="54" y="3"/>
                  </a:lnTo>
                  <a:lnTo>
                    <a:pt x="67" y="11"/>
                  </a:lnTo>
                  <a:lnTo>
                    <a:pt x="75" y="24"/>
                  </a:lnTo>
                  <a:lnTo>
                    <a:pt x="78" y="39"/>
                  </a:lnTo>
                  <a:lnTo>
                    <a:pt x="0" y="39"/>
                  </a:lnTo>
                  <a:lnTo>
                    <a:pt x="3" y="24"/>
                  </a:lnTo>
                  <a:lnTo>
                    <a:pt x="12" y="11"/>
                  </a:lnTo>
                  <a:lnTo>
                    <a:pt x="24" y="3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5A5CFE10-9328-49DD-B083-4D78B232B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1" y="5382418"/>
              <a:ext cx="122238" cy="61913"/>
            </a:xfrm>
            <a:custGeom>
              <a:avLst/>
              <a:gdLst>
                <a:gd name="T0" fmla="*/ 39 w 77"/>
                <a:gd name="T1" fmla="*/ 0 h 39"/>
                <a:gd name="T2" fmla="*/ 54 w 77"/>
                <a:gd name="T3" fmla="*/ 3 h 39"/>
                <a:gd name="T4" fmla="*/ 67 w 77"/>
                <a:gd name="T5" fmla="*/ 11 h 39"/>
                <a:gd name="T6" fmla="*/ 75 w 77"/>
                <a:gd name="T7" fmla="*/ 24 h 39"/>
                <a:gd name="T8" fmla="*/ 77 w 77"/>
                <a:gd name="T9" fmla="*/ 39 h 39"/>
                <a:gd name="T10" fmla="*/ 0 w 77"/>
                <a:gd name="T11" fmla="*/ 39 h 39"/>
                <a:gd name="T12" fmla="*/ 3 w 77"/>
                <a:gd name="T13" fmla="*/ 24 h 39"/>
                <a:gd name="T14" fmla="*/ 11 w 77"/>
                <a:gd name="T15" fmla="*/ 11 h 39"/>
                <a:gd name="T16" fmla="*/ 24 w 77"/>
                <a:gd name="T17" fmla="*/ 3 h 39"/>
                <a:gd name="T18" fmla="*/ 39 w 77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39">
                  <a:moveTo>
                    <a:pt x="39" y="0"/>
                  </a:moveTo>
                  <a:lnTo>
                    <a:pt x="54" y="3"/>
                  </a:lnTo>
                  <a:lnTo>
                    <a:pt x="67" y="11"/>
                  </a:lnTo>
                  <a:lnTo>
                    <a:pt x="75" y="24"/>
                  </a:lnTo>
                  <a:lnTo>
                    <a:pt x="77" y="39"/>
                  </a:lnTo>
                  <a:lnTo>
                    <a:pt x="0" y="39"/>
                  </a:lnTo>
                  <a:lnTo>
                    <a:pt x="3" y="24"/>
                  </a:lnTo>
                  <a:lnTo>
                    <a:pt x="11" y="11"/>
                  </a:lnTo>
                  <a:lnTo>
                    <a:pt x="24" y="3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Freeform 45">
              <a:extLst>
                <a:ext uri="{FF2B5EF4-FFF2-40B4-BE49-F238E27FC236}">
                  <a16:creationId xmlns:a16="http://schemas.microsoft.com/office/drawing/2014/main" id="{6FEE3D92-7F95-4341-B961-7F41F685C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5176" y="5334793"/>
              <a:ext cx="219075" cy="109538"/>
            </a:xfrm>
            <a:custGeom>
              <a:avLst/>
              <a:gdLst>
                <a:gd name="T0" fmla="*/ 68 w 138"/>
                <a:gd name="T1" fmla="*/ 0 h 69"/>
                <a:gd name="T2" fmla="*/ 90 w 138"/>
                <a:gd name="T3" fmla="*/ 3 h 69"/>
                <a:gd name="T4" fmla="*/ 109 w 138"/>
                <a:gd name="T5" fmla="*/ 14 h 69"/>
                <a:gd name="T6" fmla="*/ 124 w 138"/>
                <a:gd name="T7" fmla="*/ 27 h 69"/>
                <a:gd name="T8" fmla="*/ 134 w 138"/>
                <a:gd name="T9" fmla="*/ 47 h 69"/>
                <a:gd name="T10" fmla="*/ 138 w 138"/>
                <a:gd name="T11" fmla="*/ 69 h 69"/>
                <a:gd name="T12" fmla="*/ 0 w 138"/>
                <a:gd name="T13" fmla="*/ 69 h 69"/>
                <a:gd name="T14" fmla="*/ 4 w 138"/>
                <a:gd name="T15" fmla="*/ 47 h 69"/>
                <a:gd name="T16" fmla="*/ 13 w 138"/>
                <a:gd name="T17" fmla="*/ 27 h 69"/>
                <a:gd name="T18" fmla="*/ 28 w 138"/>
                <a:gd name="T19" fmla="*/ 14 h 69"/>
                <a:gd name="T20" fmla="*/ 46 w 138"/>
                <a:gd name="T21" fmla="*/ 3 h 69"/>
                <a:gd name="T22" fmla="*/ 68 w 138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69">
                  <a:moveTo>
                    <a:pt x="68" y="0"/>
                  </a:moveTo>
                  <a:lnTo>
                    <a:pt x="90" y="3"/>
                  </a:lnTo>
                  <a:lnTo>
                    <a:pt x="109" y="14"/>
                  </a:lnTo>
                  <a:lnTo>
                    <a:pt x="124" y="27"/>
                  </a:lnTo>
                  <a:lnTo>
                    <a:pt x="134" y="47"/>
                  </a:lnTo>
                  <a:lnTo>
                    <a:pt x="138" y="69"/>
                  </a:lnTo>
                  <a:lnTo>
                    <a:pt x="0" y="69"/>
                  </a:lnTo>
                  <a:lnTo>
                    <a:pt x="4" y="47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3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Freeform 46">
              <a:extLst>
                <a:ext uri="{FF2B5EF4-FFF2-40B4-BE49-F238E27FC236}">
                  <a16:creationId xmlns:a16="http://schemas.microsoft.com/office/drawing/2014/main" id="{2FEA9ECE-CCCC-4CD8-BFE2-0E2C32D90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9451" y="5301456"/>
              <a:ext cx="217488" cy="109538"/>
            </a:xfrm>
            <a:custGeom>
              <a:avLst/>
              <a:gdLst>
                <a:gd name="T0" fmla="*/ 69 w 137"/>
                <a:gd name="T1" fmla="*/ 0 h 69"/>
                <a:gd name="T2" fmla="*/ 90 w 137"/>
                <a:gd name="T3" fmla="*/ 3 h 69"/>
                <a:gd name="T4" fmla="*/ 110 w 137"/>
                <a:gd name="T5" fmla="*/ 14 h 69"/>
                <a:gd name="T6" fmla="*/ 125 w 137"/>
                <a:gd name="T7" fmla="*/ 29 h 69"/>
                <a:gd name="T8" fmla="*/ 134 w 137"/>
                <a:gd name="T9" fmla="*/ 47 h 69"/>
                <a:gd name="T10" fmla="*/ 137 w 137"/>
                <a:gd name="T11" fmla="*/ 69 h 69"/>
                <a:gd name="T12" fmla="*/ 0 w 137"/>
                <a:gd name="T13" fmla="*/ 69 h 69"/>
                <a:gd name="T14" fmla="*/ 3 w 137"/>
                <a:gd name="T15" fmla="*/ 47 h 69"/>
                <a:gd name="T16" fmla="*/ 13 w 137"/>
                <a:gd name="T17" fmla="*/ 29 h 69"/>
                <a:gd name="T18" fmla="*/ 28 w 137"/>
                <a:gd name="T19" fmla="*/ 14 h 69"/>
                <a:gd name="T20" fmla="*/ 47 w 137"/>
                <a:gd name="T21" fmla="*/ 3 h 69"/>
                <a:gd name="T22" fmla="*/ 69 w 137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69">
                  <a:moveTo>
                    <a:pt x="69" y="0"/>
                  </a:moveTo>
                  <a:lnTo>
                    <a:pt x="90" y="3"/>
                  </a:lnTo>
                  <a:lnTo>
                    <a:pt x="110" y="14"/>
                  </a:lnTo>
                  <a:lnTo>
                    <a:pt x="125" y="29"/>
                  </a:lnTo>
                  <a:lnTo>
                    <a:pt x="134" y="47"/>
                  </a:lnTo>
                  <a:lnTo>
                    <a:pt x="137" y="69"/>
                  </a:lnTo>
                  <a:lnTo>
                    <a:pt x="0" y="69"/>
                  </a:lnTo>
                  <a:lnTo>
                    <a:pt x="3" y="47"/>
                  </a:lnTo>
                  <a:lnTo>
                    <a:pt x="13" y="29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1C01F32-CE78-4109-86F7-9498A5E3B9A1}"/>
              </a:ext>
            </a:extLst>
          </p:cNvPr>
          <p:cNvGrpSpPr/>
          <p:nvPr/>
        </p:nvGrpSpPr>
        <p:grpSpPr>
          <a:xfrm>
            <a:off x="0" y="10966370"/>
            <a:ext cx="18288000" cy="1719693"/>
            <a:chOff x="-9525" y="5667283"/>
            <a:chExt cx="9737726" cy="1200242"/>
          </a:xfrm>
          <a:solidFill>
            <a:sysClr val="window" lastClr="FFFFFF">
              <a:lumMod val="85000"/>
            </a:sysClr>
          </a:solidFill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0556DB8-553B-4DB6-AC74-194D6B3938FF}"/>
                </a:ext>
              </a:extLst>
            </p:cNvPr>
            <p:cNvSpPr/>
            <p:nvPr/>
          </p:nvSpPr>
          <p:spPr>
            <a:xfrm>
              <a:off x="-9525" y="6334125"/>
              <a:ext cx="2436812" cy="533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386E3D9A-3336-41FF-9B08-BEA3C6BACE1C}"/>
                </a:ext>
              </a:extLst>
            </p:cNvPr>
            <p:cNvSpPr/>
            <p:nvPr/>
          </p:nvSpPr>
          <p:spPr>
            <a:xfrm>
              <a:off x="2424113" y="6134009"/>
              <a:ext cx="2436812" cy="73351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A3171F2-F149-4865-984F-2E9F3E241BD6}"/>
                </a:ext>
              </a:extLst>
            </p:cNvPr>
            <p:cNvSpPr/>
            <p:nvPr/>
          </p:nvSpPr>
          <p:spPr>
            <a:xfrm>
              <a:off x="4857751" y="5913347"/>
              <a:ext cx="2436812" cy="95417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F7F4DFC-E818-442D-8771-B79A2CBC22BD}"/>
                </a:ext>
              </a:extLst>
            </p:cNvPr>
            <p:cNvSpPr/>
            <p:nvPr/>
          </p:nvSpPr>
          <p:spPr>
            <a:xfrm>
              <a:off x="7291389" y="5667283"/>
              <a:ext cx="2436812" cy="12002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1" name="Rounded Rectangle 246">
            <a:extLst>
              <a:ext uri="{FF2B5EF4-FFF2-40B4-BE49-F238E27FC236}">
                <a16:creationId xmlns:a16="http://schemas.microsoft.com/office/drawing/2014/main" id="{C3C137FE-F0E6-48D2-98BD-4F63DC5DAFF3}"/>
              </a:ext>
            </a:extLst>
          </p:cNvPr>
          <p:cNvSpPr/>
          <p:nvPr/>
        </p:nvSpPr>
        <p:spPr>
          <a:xfrm>
            <a:off x="10473540" y="7118456"/>
            <a:ext cx="1800000" cy="1080000"/>
          </a:xfrm>
          <a:prstGeom prst="roundRect">
            <a:avLst/>
          </a:prstGeom>
          <a:solidFill>
            <a:srgbClr val="F1C96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335E693E-AEA9-4F4A-8E14-12D2C0FC7C9C}"/>
              </a:ext>
            </a:extLst>
          </p:cNvPr>
          <p:cNvGrpSpPr/>
          <p:nvPr/>
        </p:nvGrpSpPr>
        <p:grpSpPr>
          <a:xfrm>
            <a:off x="479656" y="6035091"/>
            <a:ext cx="4090855" cy="4537990"/>
            <a:chOff x="241373" y="4749844"/>
            <a:chExt cx="2174018" cy="4537990"/>
          </a:xfrm>
        </p:grpSpPr>
        <p:sp>
          <p:nvSpPr>
            <p:cNvPr id="271" name="Rounded Rectangle 234">
              <a:extLst>
                <a:ext uri="{FF2B5EF4-FFF2-40B4-BE49-F238E27FC236}">
                  <a16:creationId xmlns:a16="http://schemas.microsoft.com/office/drawing/2014/main" id="{C1D64DCB-95CB-4D89-AC4C-8B7E958AD04A}"/>
                </a:ext>
              </a:extLst>
            </p:cNvPr>
            <p:cNvSpPr/>
            <p:nvPr/>
          </p:nvSpPr>
          <p:spPr>
            <a:xfrm>
              <a:off x="769964" y="8207834"/>
              <a:ext cx="956580" cy="1080000"/>
            </a:xfrm>
            <a:prstGeom prst="round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DCC5DB-F9C6-496D-B070-FDCE58AA7AD5}"/>
                </a:ext>
              </a:extLst>
            </p:cNvPr>
            <p:cNvSpPr txBox="1"/>
            <p:nvPr/>
          </p:nvSpPr>
          <p:spPr>
            <a:xfrm>
              <a:off x="241373" y="4749844"/>
              <a:ext cx="2174018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5200" dirty="0" err="1">
                  <a:solidFill>
                    <a:schemeClr val="tx2"/>
                  </a:solidFill>
                </a:rPr>
                <a:t>Tìm</a:t>
              </a:r>
              <a:r>
                <a:rPr lang="en-US" sz="5200" dirty="0">
                  <a:solidFill>
                    <a:schemeClr val="tx2"/>
                  </a:solidFill>
                </a:rPr>
                <a:t> hiểu </a:t>
              </a:r>
              <a:r>
                <a:rPr lang="en-US" sz="5200" dirty="0" err="1">
                  <a:solidFill>
                    <a:schemeClr val="tx2"/>
                  </a:solidFill>
                </a:rPr>
                <a:t>khái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dirty="0" err="1">
                  <a:solidFill>
                    <a:schemeClr val="tx2"/>
                  </a:solidFill>
                </a:rPr>
                <a:t>niệm</a:t>
              </a:r>
              <a:r>
                <a:rPr lang="en-US" sz="5200" dirty="0">
                  <a:solidFill>
                    <a:schemeClr val="tx2"/>
                  </a:solidFill>
                </a:rPr>
                <a:t> và các </a:t>
              </a:r>
              <a:r>
                <a:rPr lang="en-US" sz="5200" dirty="0" err="1">
                  <a:solidFill>
                    <a:schemeClr val="tx2"/>
                  </a:solidFill>
                </a:rPr>
                <a:t>kĩ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dirty="0" err="1">
                  <a:solidFill>
                    <a:schemeClr val="tx2"/>
                  </a:solidFill>
                </a:rPr>
                <a:t>thuật</a:t>
              </a:r>
              <a:r>
                <a:rPr lang="en-US" sz="5200" dirty="0">
                  <a:solidFill>
                    <a:schemeClr val="tx2"/>
                  </a:solidFill>
                </a:rPr>
                <a:t> t</a:t>
              </a:r>
              <a:r>
                <a:rPr lang="vi-VN" sz="5200" dirty="0">
                  <a:solidFill>
                    <a:schemeClr val="tx2"/>
                  </a:solidFill>
                </a:rPr>
                <a:t>ư</a:t>
              </a:r>
              <a:r>
                <a:rPr lang="en-US" sz="5200" dirty="0" err="1">
                  <a:solidFill>
                    <a:schemeClr val="tx2"/>
                  </a:solidFill>
                </a:rPr>
                <a:t>ơng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err="1">
                  <a:solidFill>
                    <a:schemeClr val="tx2"/>
                  </a:solidFill>
                </a:rPr>
                <a:t>tác</a:t>
              </a:r>
              <a:r>
                <a:rPr lang="en-US" sz="5200">
                  <a:solidFill>
                    <a:schemeClr val="tx2"/>
                  </a:solidFill>
                </a:rPr>
                <a:t> TangibleUI</a:t>
              </a:r>
              <a:endParaRPr lang="en-US" sz="5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DDCF554-2848-4349-9313-ACDA43D04757}"/>
              </a:ext>
            </a:extLst>
          </p:cNvPr>
          <p:cNvGrpSpPr/>
          <p:nvPr/>
        </p:nvGrpSpPr>
        <p:grpSpPr>
          <a:xfrm>
            <a:off x="5277466" y="5562353"/>
            <a:ext cx="3569635" cy="3953402"/>
            <a:chOff x="5609423" y="4534539"/>
            <a:chExt cx="1855926" cy="3953402"/>
          </a:xfrm>
        </p:grpSpPr>
        <p:sp>
          <p:nvSpPr>
            <p:cNvPr id="276" name="Rounded Rectangle 241">
              <a:extLst>
                <a:ext uri="{FF2B5EF4-FFF2-40B4-BE49-F238E27FC236}">
                  <a16:creationId xmlns:a16="http://schemas.microsoft.com/office/drawing/2014/main" id="{6AABE0C8-39BD-4F7C-AE4E-C937E8A372E8}"/>
                </a:ext>
              </a:extLst>
            </p:cNvPr>
            <p:cNvSpPr/>
            <p:nvPr/>
          </p:nvSpPr>
          <p:spPr>
            <a:xfrm>
              <a:off x="6029536" y="7407941"/>
              <a:ext cx="935857" cy="1080000"/>
            </a:xfrm>
            <a:prstGeom prst="roundRect">
              <a:avLst/>
            </a:prstGeom>
            <a:solidFill>
              <a:srgbClr val="6AB7C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DBAE253C-5869-490E-B854-4F0F2FFA90FD}"/>
                </a:ext>
              </a:extLst>
            </p:cNvPr>
            <p:cNvSpPr txBox="1"/>
            <p:nvPr/>
          </p:nvSpPr>
          <p:spPr>
            <a:xfrm>
              <a:off x="5609423" y="4534539"/>
              <a:ext cx="185592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5200" dirty="0">
                  <a:solidFill>
                    <a:schemeClr val="tx2"/>
                  </a:solidFill>
                </a:rPr>
                <a:t>Đề </a:t>
              </a:r>
              <a:r>
                <a:rPr lang="en-US" sz="5200" dirty="0" err="1">
                  <a:solidFill>
                    <a:schemeClr val="tx2"/>
                  </a:solidFill>
                </a:rPr>
                <a:t>xuất</a:t>
              </a:r>
              <a:r>
                <a:rPr lang="en-US" sz="5200" dirty="0">
                  <a:solidFill>
                    <a:schemeClr val="tx2"/>
                  </a:solidFill>
                </a:rPr>
                <a:t> các t</a:t>
              </a:r>
              <a:r>
                <a:rPr lang="vi-VN" sz="5200" dirty="0">
                  <a:solidFill>
                    <a:schemeClr val="tx2"/>
                  </a:solidFill>
                </a:rPr>
                <a:t>ư</a:t>
              </a:r>
              <a:r>
                <a:rPr lang="en-US" sz="5200" dirty="0" err="1">
                  <a:solidFill>
                    <a:schemeClr val="tx2"/>
                  </a:solidFill>
                </a:rPr>
                <a:t>ơng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err="1">
                  <a:solidFill>
                    <a:schemeClr val="tx2"/>
                  </a:solidFill>
                </a:rPr>
                <a:t>tác</a:t>
              </a:r>
              <a:r>
                <a:rPr lang="en-US" sz="5200">
                  <a:solidFill>
                    <a:schemeClr val="tx2"/>
                  </a:solidFill>
                </a:rPr>
                <a:t> TangibleUI</a:t>
              </a:r>
              <a:endParaRPr lang="en-US" sz="5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805C79CF-CCCA-4DC3-A568-3EA8B8A79C9C}"/>
              </a:ext>
            </a:extLst>
          </p:cNvPr>
          <p:cNvSpPr txBox="1"/>
          <p:nvPr/>
        </p:nvSpPr>
        <p:spPr>
          <a:xfrm>
            <a:off x="9405614" y="3679806"/>
            <a:ext cx="39316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200" dirty="0" err="1">
                <a:solidFill>
                  <a:schemeClr val="tx2"/>
                </a:solidFill>
              </a:rPr>
              <a:t>Thực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  <a:r>
              <a:rPr lang="en-US" sz="5200" dirty="0" err="1">
                <a:solidFill>
                  <a:schemeClr val="tx2"/>
                </a:solidFill>
              </a:rPr>
              <a:t>nghiệm</a:t>
            </a:r>
            <a:r>
              <a:rPr lang="en-US" sz="5200" dirty="0">
                <a:solidFill>
                  <a:schemeClr val="tx2"/>
                </a:solidFill>
              </a:rPr>
              <a:t> và </a:t>
            </a:r>
            <a:r>
              <a:rPr lang="en-US" sz="5200" dirty="0" err="1">
                <a:solidFill>
                  <a:schemeClr val="tx2"/>
                </a:solidFill>
              </a:rPr>
              <a:t>nhận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  <a:r>
              <a:rPr lang="en-US" sz="5200" dirty="0" err="1">
                <a:solidFill>
                  <a:schemeClr val="tx2"/>
                </a:solidFill>
              </a:rPr>
              <a:t>xét</a:t>
            </a:r>
            <a:r>
              <a:rPr lang="en-US" sz="5200" dirty="0">
                <a:solidFill>
                  <a:schemeClr val="tx2"/>
                </a:solidFill>
              </a:rPr>
              <a:t> các t</a:t>
            </a:r>
            <a:r>
              <a:rPr lang="vi-VN" sz="5200" dirty="0">
                <a:solidFill>
                  <a:schemeClr val="tx2"/>
                </a:solidFill>
              </a:rPr>
              <a:t>ư</a:t>
            </a:r>
            <a:r>
              <a:rPr lang="en-US" sz="5200" dirty="0" err="1">
                <a:solidFill>
                  <a:schemeClr val="tx2"/>
                </a:solidFill>
              </a:rPr>
              <a:t>ơng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  <a:r>
              <a:rPr lang="en-US" sz="5200" err="1">
                <a:solidFill>
                  <a:schemeClr val="tx2"/>
                </a:solidFill>
              </a:rPr>
              <a:t>tác</a:t>
            </a:r>
            <a:r>
              <a:rPr lang="en-US" sz="5200">
                <a:solidFill>
                  <a:schemeClr val="tx2"/>
                </a:solidFill>
              </a:rPr>
              <a:t> TangibleUI</a:t>
            </a:r>
            <a:endParaRPr lang="en-US" sz="52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283D11-E17A-49C9-8A50-17D60A22FB4F}"/>
              </a:ext>
            </a:extLst>
          </p:cNvPr>
          <p:cNvGrpSpPr/>
          <p:nvPr/>
        </p:nvGrpSpPr>
        <p:grpSpPr>
          <a:xfrm>
            <a:off x="13962704" y="1887458"/>
            <a:ext cx="3931667" cy="4871397"/>
            <a:chOff x="13936242" y="2320050"/>
            <a:chExt cx="2634314" cy="4871397"/>
          </a:xfrm>
        </p:grpSpPr>
        <p:sp>
          <p:nvSpPr>
            <p:cNvPr id="286" name="Rounded Rectangle 251">
              <a:extLst>
                <a:ext uri="{FF2B5EF4-FFF2-40B4-BE49-F238E27FC236}">
                  <a16:creationId xmlns:a16="http://schemas.microsoft.com/office/drawing/2014/main" id="{B5945C1E-5636-415E-ACAB-D32B90E79A2A}"/>
                </a:ext>
              </a:extLst>
            </p:cNvPr>
            <p:cNvSpPr/>
            <p:nvPr/>
          </p:nvSpPr>
          <p:spPr>
            <a:xfrm>
              <a:off x="14726503" y="6111447"/>
              <a:ext cx="1206044" cy="1080000"/>
            </a:xfrm>
            <a:prstGeom prst="roundRect">
              <a:avLst/>
            </a:prstGeom>
            <a:solidFill>
              <a:srgbClr val="F4614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D29BF8A8-9186-4F7A-B346-8D3CCF07B9FE}"/>
                </a:ext>
              </a:extLst>
            </p:cNvPr>
            <p:cNvSpPr txBox="1"/>
            <p:nvPr/>
          </p:nvSpPr>
          <p:spPr>
            <a:xfrm>
              <a:off x="13936242" y="2320050"/>
              <a:ext cx="2634314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5200" dirty="0" err="1">
                  <a:solidFill>
                    <a:schemeClr val="tx2"/>
                  </a:solidFill>
                </a:rPr>
                <a:t>Xây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dirty="0" err="1">
                  <a:solidFill>
                    <a:schemeClr val="tx2"/>
                  </a:solidFill>
                </a:rPr>
                <a:t>dựng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dirty="0" err="1">
                  <a:solidFill>
                    <a:schemeClr val="tx2"/>
                  </a:solidFill>
                </a:rPr>
                <a:t>hai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dirty="0" err="1">
                  <a:solidFill>
                    <a:schemeClr val="tx2"/>
                  </a:solidFill>
                </a:rPr>
                <a:t>hệ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dirty="0" err="1">
                  <a:solidFill>
                    <a:schemeClr val="tx2"/>
                  </a:solidFill>
                </a:rPr>
                <a:t>thống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dirty="0" err="1">
                  <a:solidFill>
                    <a:schemeClr val="tx2"/>
                  </a:solidFill>
                </a:rPr>
                <a:t>hỗ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dirty="0" err="1">
                  <a:solidFill>
                    <a:schemeClr val="tx2"/>
                  </a:solidFill>
                </a:rPr>
                <a:t>trợ</a:t>
              </a:r>
              <a:r>
                <a:rPr lang="en-US" sz="5200" dirty="0">
                  <a:solidFill>
                    <a:schemeClr val="tx2"/>
                  </a:solidFill>
                </a:rPr>
                <a:t> t</a:t>
              </a:r>
              <a:r>
                <a:rPr lang="vi-VN" sz="5200" dirty="0">
                  <a:solidFill>
                    <a:schemeClr val="tx2"/>
                  </a:solidFill>
                </a:rPr>
                <a:t>ư</a:t>
              </a:r>
              <a:r>
                <a:rPr lang="en-US" sz="5200" dirty="0" err="1">
                  <a:solidFill>
                    <a:schemeClr val="tx2"/>
                  </a:solidFill>
                </a:rPr>
                <a:t>ơng</a:t>
              </a:r>
              <a:r>
                <a:rPr lang="en-US" sz="5200" dirty="0">
                  <a:solidFill>
                    <a:schemeClr val="tx2"/>
                  </a:solidFill>
                </a:rPr>
                <a:t> </a:t>
              </a:r>
              <a:r>
                <a:rPr lang="en-US" sz="5200" dirty="0" err="1">
                  <a:solidFill>
                    <a:schemeClr val="tx2"/>
                  </a:solidFill>
                </a:rPr>
                <a:t>tác</a:t>
              </a:r>
              <a:r>
                <a:rPr lang="en-US" sz="5200" dirty="0">
                  <a:solidFill>
                    <a:schemeClr val="tx2"/>
                  </a:solidFill>
                </a:rPr>
                <a:t> Tangible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96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925587" y="792331"/>
            <a:ext cx="8436925" cy="1044513"/>
            <a:chOff x="4925587" y="792331"/>
            <a:chExt cx="8436925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925587" y="792331"/>
              <a:ext cx="8436925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Thử nghiệm hệ thống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45</a:t>
            </a:fld>
            <a:endParaRPr lang="en-US" sz="2800"/>
          </a:p>
        </p:txBody>
      </p:sp>
      <p:pic>
        <p:nvPicPr>
          <p:cNvPr id="2" name="summer_school">
            <a:hlinkClick r:id="" action="ppaction://media"/>
            <a:extLst>
              <a:ext uri="{FF2B5EF4-FFF2-40B4-BE49-F238E27FC236}">
                <a16:creationId xmlns:a16="http://schemas.microsoft.com/office/drawing/2014/main" id="{1897EC4A-CE1E-4758-B2F7-A8044774DB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8600" y="2038235"/>
            <a:ext cx="12750800" cy="99232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BB19AB-3887-4724-A3B3-CC6288B6CAFC}"/>
              </a:ext>
            </a:extLst>
          </p:cNvPr>
          <p:cNvSpPr txBox="1"/>
          <p:nvPr/>
        </p:nvSpPr>
        <p:spPr>
          <a:xfrm>
            <a:off x="1606297" y="12014478"/>
            <a:ext cx="150754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chemeClr val="tx2">
                    <a:lumMod val="50000"/>
                  </a:schemeClr>
                </a:solidFill>
              </a:rPr>
              <a:t>Thử nghiệm s</a:t>
            </a:r>
            <a:r>
              <a:rPr lang="vi-VN" i="1">
                <a:solidFill>
                  <a:schemeClr val="tx2">
                    <a:lumMod val="50000"/>
                  </a:schemeClr>
                </a:solidFill>
              </a:rPr>
              <a:t>ơ</a:t>
            </a:r>
            <a:r>
              <a:rPr lang="en-US" i="1">
                <a:solidFill>
                  <a:schemeClr val="tx2">
                    <a:lumMod val="50000"/>
                  </a:schemeClr>
                </a:solidFill>
              </a:rPr>
              <a:t> bộ với khoảng 10 sinh viên khóa học </a:t>
            </a:r>
          </a:p>
          <a:p>
            <a:pPr algn="ctr"/>
            <a:r>
              <a:rPr lang="en-US" i="1">
                <a:solidFill>
                  <a:schemeClr val="tx2">
                    <a:lumMod val="50000"/>
                  </a:schemeClr>
                </a:solidFill>
              </a:rPr>
              <a:t>Summer school 2018</a:t>
            </a:r>
          </a:p>
        </p:txBody>
      </p:sp>
    </p:spTree>
    <p:extLst>
      <p:ext uri="{BB962C8B-B14F-4D97-AF65-F5344CB8AC3E}">
        <p14:creationId xmlns:p14="http://schemas.microsoft.com/office/powerpoint/2010/main" val="38615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925589" y="792331"/>
            <a:ext cx="8436925" cy="1044513"/>
            <a:chOff x="4925589" y="792331"/>
            <a:chExt cx="8436925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925589" y="792331"/>
              <a:ext cx="8436925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Thử nghiệm hệ thống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46</a:t>
            </a:fld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110D1-ACF2-405C-A395-3C28360E5FEE}"/>
              </a:ext>
            </a:extLst>
          </p:cNvPr>
          <p:cNvSpPr txBox="1"/>
          <p:nvPr/>
        </p:nvSpPr>
        <p:spPr>
          <a:xfrm>
            <a:off x="2121411" y="12641982"/>
            <a:ext cx="1507540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tx2">
                    <a:lumMod val="50000"/>
                  </a:schemeClr>
                </a:solidFill>
              </a:rPr>
              <a:t>Giáo s</a:t>
            </a:r>
            <a:r>
              <a:rPr lang="vi-VN" b="1" i="1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en-US" b="1" i="1">
                <a:solidFill>
                  <a:schemeClr val="tx2">
                    <a:lumMod val="50000"/>
                  </a:schemeClr>
                </a:solidFill>
              </a:rPr>
              <a:t> Shendong ZHAO (NUS-HCI)</a:t>
            </a:r>
            <a:r>
              <a:rPr lang="en-US" i="1">
                <a:solidFill>
                  <a:schemeClr val="tx2">
                    <a:lumMod val="50000"/>
                  </a:schemeClr>
                </a:solidFill>
              </a:rPr>
              <a:t> trải nghiệm hệ thống thực tế</a:t>
            </a:r>
          </a:p>
        </p:txBody>
      </p:sp>
      <p:pic>
        <p:nvPicPr>
          <p:cNvPr id="10" name="demo_1">
            <a:hlinkClick r:id="" action="ppaction://media"/>
            <a:extLst>
              <a:ext uri="{FF2B5EF4-FFF2-40B4-BE49-F238E27FC236}">
                <a16:creationId xmlns:a16="http://schemas.microsoft.com/office/drawing/2014/main" id="{BDC25731-30AB-4C79-AC94-AE7FC69AA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1185" y="2197834"/>
            <a:ext cx="7833359" cy="4956048"/>
          </a:xfrm>
          <a:prstGeom prst="rect">
            <a:avLst/>
          </a:prstGeom>
        </p:spPr>
      </p:pic>
      <p:pic>
        <p:nvPicPr>
          <p:cNvPr id="11" name="demo_2">
            <a:hlinkClick r:id="" action="ppaction://media"/>
            <a:extLst>
              <a:ext uri="{FF2B5EF4-FFF2-40B4-BE49-F238E27FC236}">
                <a16:creationId xmlns:a16="http://schemas.microsoft.com/office/drawing/2014/main" id="{4BDA2611-C099-4242-A2B0-CBB030A819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400034" y="7522359"/>
            <a:ext cx="7848485" cy="4956048"/>
          </a:xfrm>
          <a:prstGeom prst="rect">
            <a:avLst/>
          </a:prstGeom>
        </p:spPr>
      </p:pic>
      <p:pic>
        <p:nvPicPr>
          <p:cNvPr id="12" name="demo_3">
            <a:hlinkClick r:id="" action="ppaction://media"/>
            <a:extLst>
              <a:ext uri="{FF2B5EF4-FFF2-40B4-BE49-F238E27FC236}">
                <a16:creationId xmlns:a16="http://schemas.microsoft.com/office/drawing/2014/main" id="{5007B1C5-98DD-47AF-8D63-37D347E7B8B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63458" y="2231037"/>
            <a:ext cx="7833359" cy="4954905"/>
          </a:xfrm>
          <a:prstGeom prst="rect">
            <a:avLst/>
          </a:prstGeom>
        </p:spPr>
      </p:pic>
      <p:pic>
        <p:nvPicPr>
          <p:cNvPr id="13" name="demo_4">
            <a:hlinkClick r:id="" action="ppaction://media"/>
            <a:extLst>
              <a:ext uri="{FF2B5EF4-FFF2-40B4-BE49-F238E27FC236}">
                <a16:creationId xmlns:a16="http://schemas.microsoft.com/office/drawing/2014/main" id="{33DB6EC8-2577-4591-8E6C-0F20017C5FE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1184" y="7454123"/>
            <a:ext cx="7833359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5697716" y="792331"/>
            <a:ext cx="6892657" cy="1044513"/>
            <a:chOff x="5697716" y="792331"/>
            <a:chExt cx="6892657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5697716" y="792331"/>
              <a:ext cx="6892657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H</a:t>
              </a:r>
              <a:r>
                <a:rPr lang="vi-VN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ư</a:t>
              </a: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ớng phát triển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47</a:t>
            </a:fld>
            <a:endParaRPr lang="en-US" sz="28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0E1051C-40BF-4228-90D2-21B34900278A}"/>
              </a:ext>
            </a:extLst>
          </p:cNvPr>
          <p:cNvGrpSpPr/>
          <p:nvPr/>
        </p:nvGrpSpPr>
        <p:grpSpPr>
          <a:xfrm>
            <a:off x="885825" y="3452221"/>
            <a:ext cx="8583957" cy="5348633"/>
            <a:chOff x="-766781" y="2823607"/>
            <a:chExt cx="8583957" cy="534863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26A1370-C4E5-49F5-8B62-ADD3C6EEC667}"/>
                </a:ext>
              </a:extLst>
            </p:cNvPr>
            <p:cNvGrpSpPr/>
            <p:nvPr/>
          </p:nvGrpSpPr>
          <p:grpSpPr>
            <a:xfrm>
              <a:off x="-407135" y="5128972"/>
              <a:ext cx="4839214" cy="3043268"/>
              <a:chOff x="-300870" y="1781173"/>
              <a:chExt cx="3347282" cy="2105027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CFA20FB4-2498-46E5-8AFD-09D95C9883D4}"/>
                  </a:ext>
                </a:extLst>
              </p:cNvPr>
              <p:cNvSpPr/>
              <p:nvPr/>
            </p:nvSpPr>
            <p:spPr>
              <a:xfrm>
                <a:off x="1674812" y="2514600"/>
                <a:ext cx="1371600" cy="1371600"/>
              </a:xfrm>
              <a:prstGeom prst="arc">
                <a:avLst>
                  <a:gd name="adj1" fmla="val 10812873"/>
                  <a:gd name="adj2" fmla="val 16131434"/>
                </a:avLst>
              </a:prstGeom>
              <a:ln w="7620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781193F9-2654-483F-A56D-B03CFF64B3B3}"/>
                  </a:ext>
                </a:extLst>
              </p:cNvPr>
              <p:cNvSpPr/>
              <p:nvPr/>
            </p:nvSpPr>
            <p:spPr>
              <a:xfrm>
                <a:off x="-300870" y="3198812"/>
                <a:ext cx="1972508" cy="197998"/>
              </a:xfrm>
              <a:custGeom>
                <a:avLst/>
                <a:gdLst>
                  <a:gd name="connsiteX0" fmla="*/ 1403350 w 1403350"/>
                  <a:gd name="connsiteY0" fmla="*/ 0 h 0"/>
                  <a:gd name="connsiteX1" fmla="*/ 0 w 14033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3350">
                    <a:moveTo>
                      <a:pt x="1403350" y="0"/>
                    </a:moveTo>
                    <a:lnTo>
                      <a:pt x="0" y="0"/>
                    </a:lnTo>
                  </a:path>
                </a:pathLst>
              </a:custGeom>
              <a:ln w="7620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BD8023B-2EFD-4A3A-833B-90EA4EBBDF88}"/>
                  </a:ext>
                </a:extLst>
              </p:cNvPr>
              <p:cNvSpPr/>
              <p:nvPr/>
            </p:nvSpPr>
            <p:spPr>
              <a:xfrm rot="5400000">
                <a:off x="1964850" y="2124073"/>
                <a:ext cx="731520" cy="45719"/>
              </a:xfrm>
              <a:custGeom>
                <a:avLst/>
                <a:gdLst>
                  <a:gd name="connsiteX0" fmla="*/ 1403350 w 1403350"/>
                  <a:gd name="connsiteY0" fmla="*/ 0 h 0"/>
                  <a:gd name="connsiteX1" fmla="*/ 0 w 14033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3350">
                    <a:moveTo>
                      <a:pt x="1403350" y="0"/>
                    </a:moveTo>
                    <a:lnTo>
                      <a:pt x="0" y="0"/>
                    </a:lnTo>
                  </a:path>
                </a:pathLst>
              </a:custGeom>
              <a:ln w="76200" cap="rnd">
                <a:solidFill>
                  <a:schemeClr val="accent6">
                    <a:lumMod val="75000"/>
                  </a:schemeClr>
                </a:solidFill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6B41EB-2D1D-4FB7-8C7B-146E74DE9522}"/>
                </a:ext>
              </a:extLst>
            </p:cNvPr>
            <p:cNvGrpSpPr/>
            <p:nvPr/>
          </p:nvGrpSpPr>
          <p:grpSpPr>
            <a:xfrm>
              <a:off x="2648806" y="6375195"/>
              <a:ext cx="1542288" cy="1542288"/>
              <a:chOff x="9726611" y="2667000"/>
              <a:chExt cx="1066800" cy="10668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B312103-D868-4891-84CD-50F49B597D4E}"/>
                  </a:ext>
                </a:extLst>
              </p:cNvPr>
              <p:cNvSpPr/>
              <p:nvPr/>
            </p:nvSpPr>
            <p:spPr>
              <a:xfrm>
                <a:off x="9726611" y="2667000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7275507-1C6B-4E1B-8C11-8995136CCC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28212" y="2768601"/>
                <a:ext cx="863598" cy="863598"/>
              </a:xfrm>
              <a:prstGeom prst="ellipse">
                <a:avLst/>
              </a:prstGeom>
              <a:gradFill flip="none" rotWithShape="1">
                <a:gsLst>
                  <a:gs pos="60000">
                    <a:schemeClr val="bg1"/>
                  </a:gs>
                  <a:gs pos="0">
                    <a:schemeClr val="bg1">
                      <a:lumMod val="92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F5B441-5194-4133-B590-CDA7DC856DF6}"/>
                </a:ext>
              </a:extLst>
            </p:cNvPr>
            <p:cNvSpPr txBox="1"/>
            <p:nvPr/>
          </p:nvSpPr>
          <p:spPr>
            <a:xfrm>
              <a:off x="-766781" y="2823607"/>
              <a:ext cx="8583957" cy="131265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5400" dirty="0" err="1">
                  <a:solidFill>
                    <a:schemeClr val="tx2"/>
                  </a:solidFill>
                  <a:latin typeface="+mj-lt"/>
                  <a:cs typeface="Arial" panose="020B0604020202020204" pitchFamily="34" charset="0"/>
                </a:rPr>
                <a:t>Áp</a:t>
              </a:r>
              <a:r>
                <a:rPr lang="en-US" sz="5400" dirty="0">
                  <a:solidFill>
                    <a:schemeClr val="tx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en-US" sz="5400" dirty="0" err="1">
                  <a:solidFill>
                    <a:schemeClr val="tx2"/>
                  </a:solidFill>
                  <a:latin typeface="+mj-lt"/>
                  <a:cs typeface="Arial" panose="020B0604020202020204" pitchFamily="34" charset="0"/>
                </a:rPr>
                <a:t>dụng</a:t>
              </a:r>
              <a:r>
                <a:rPr lang="en-US" sz="5400" dirty="0">
                  <a:solidFill>
                    <a:schemeClr val="tx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en-US" sz="5400" dirty="0" err="1">
                  <a:solidFill>
                    <a:schemeClr val="tx2"/>
                  </a:solidFill>
                  <a:latin typeface="+mj-lt"/>
                  <a:cs typeface="Arial" panose="020B0604020202020204" pitchFamily="34" charset="0"/>
                </a:rPr>
                <a:t>thuật</a:t>
              </a:r>
              <a:r>
                <a:rPr lang="en-US" sz="5400" dirty="0">
                  <a:solidFill>
                    <a:schemeClr val="tx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en-US" sz="5400" dirty="0" err="1">
                  <a:solidFill>
                    <a:schemeClr val="tx2"/>
                  </a:solidFill>
                  <a:latin typeface="+mj-lt"/>
                  <a:cs typeface="Arial" panose="020B0604020202020204" pitchFamily="34" charset="0"/>
                </a:rPr>
                <a:t>toán</a:t>
              </a:r>
              <a:r>
                <a:rPr lang="en-US" sz="5400" dirty="0">
                  <a:solidFill>
                    <a:schemeClr val="tx2"/>
                  </a:solidFill>
                  <a:latin typeface="+mj-lt"/>
                  <a:cs typeface="Arial" panose="020B0604020202020204" pitchFamily="34" charset="0"/>
                </a:rPr>
                <a:t> máy </a:t>
              </a:r>
              <a:r>
                <a:rPr lang="en-US" sz="5400" dirty="0" err="1">
                  <a:solidFill>
                    <a:schemeClr val="tx2"/>
                  </a:solidFill>
                  <a:latin typeface="+mj-lt"/>
                  <a:cs typeface="Arial" panose="020B0604020202020204" pitchFamily="34" charset="0"/>
                </a:rPr>
                <a:t>học</a:t>
              </a:r>
              <a:endParaRPr lang="en-US" sz="54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67C2F-0934-43DB-A494-B5C1BC015411}"/>
              </a:ext>
            </a:extLst>
          </p:cNvPr>
          <p:cNvGrpSpPr/>
          <p:nvPr/>
        </p:nvGrpSpPr>
        <p:grpSpPr>
          <a:xfrm>
            <a:off x="10567518" y="4504639"/>
            <a:ext cx="6845530" cy="4313688"/>
            <a:chOff x="11819284" y="3943364"/>
            <a:chExt cx="6845530" cy="431368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BEA4F2-EB3A-44BB-945B-D2ABC5A6441A}"/>
                </a:ext>
              </a:extLst>
            </p:cNvPr>
            <p:cNvGrpSpPr/>
            <p:nvPr/>
          </p:nvGrpSpPr>
          <p:grpSpPr>
            <a:xfrm>
              <a:off x="11819284" y="5213784"/>
              <a:ext cx="4850072" cy="3043268"/>
              <a:chOff x="-308380" y="1781173"/>
              <a:chExt cx="3354792" cy="2105027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216CE0F9-2999-4325-98BE-7C414FBD5165}"/>
                  </a:ext>
                </a:extLst>
              </p:cNvPr>
              <p:cNvSpPr/>
              <p:nvPr/>
            </p:nvSpPr>
            <p:spPr>
              <a:xfrm>
                <a:off x="1674812" y="2514600"/>
                <a:ext cx="1371600" cy="1371600"/>
              </a:xfrm>
              <a:prstGeom prst="arc">
                <a:avLst>
                  <a:gd name="adj1" fmla="val 10812873"/>
                  <a:gd name="adj2" fmla="val 16131434"/>
                </a:avLst>
              </a:prstGeom>
              <a:ln w="76200" cap="rnd">
                <a:solidFill>
                  <a:srgbClr val="D642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43">
                <a:extLst>
                  <a:ext uri="{FF2B5EF4-FFF2-40B4-BE49-F238E27FC236}">
                    <a16:creationId xmlns:a16="http://schemas.microsoft.com/office/drawing/2014/main" id="{5BB98999-546E-4E0B-9C4D-47C3348B8F4A}"/>
                  </a:ext>
                </a:extLst>
              </p:cNvPr>
              <p:cNvSpPr/>
              <p:nvPr/>
            </p:nvSpPr>
            <p:spPr>
              <a:xfrm>
                <a:off x="-308380" y="3198812"/>
                <a:ext cx="1980019" cy="77788"/>
              </a:xfrm>
              <a:custGeom>
                <a:avLst/>
                <a:gdLst>
                  <a:gd name="connsiteX0" fmla="*/ 1403350 w 1403350"/>
                  <a:gd name="connsiteY0" fmla="*/ 0 h 0"/>
                  <a:gd name="connsiteX1" fmla="*/ 0 w 14033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3350">
                    <a:moveTo>
                      <a:pt x="1403350" y="0"/>
                    </a:moveTo>
                    <a:lnTo>
                      <a:pt x="0" y="0"/>
                    </a:lnTo>
                  </a:path>
                </a:pathLst>
              </a:custGeom>
              <a:ln w="76200" cap="rnd">
                <a:solidFill>
                  <a:srgbClr val="D642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reeform 44">
                <a:extLst>
                  <a:ext uri="{FF2B5EF4-FFF2-40B4-BE49-F238E27FC236}">
                    <a16:creationId xmlns:a16="http://schemas.microsoft.com/office/drawing/2014/main" id="{11DA73C1-AB02-401E-8B8E-8C8878DB644C}"/>
                  </a:ext>
                </a:extLst>
              </p:cNvPr>
              <p:cNvSpPr/>
              <p:nvPr/>
            </p:nvSpPr>
            <p:spPr>
              <a:xfrm rot="5400000">
                <a:off x="1964850" y="2124073"/>
                <a:ext cx="731520" cy="45719"/>
              </a:xfrm>
              <a:custGeom>
                <a:avLst/>
                <a:gdLst>
                  <a:gd name="connsiteX0" fmla="*/ 1403350 w 1403350"/>
                  <a:gd name="connsiteY0" fmla="*/ 0 h 0"/>
                  <a:gd name="connsiteX1" fmla="*/ 0 w 14033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3350">
                    <a:moveTo>
                      <a:pt x="1403350" y="0"/>
                    </a:moveTo>
                    <a:lnTo>
                      <a:pt x="0" y="0"/>
                    </a:lnTo>
                  </a:path>
                </a:pathLst>
              </a:custGeom>
              <a:ln w="76200" cap="rnd">
                <a:solidFill>
                  <a:srgbClr val="D64242"/>
                </a:solidFill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11F932-F074-4E80-AD89-A7212C88094D}"/>
                </a:ext>
              </a:extLst>
            </p:cNvPr>
            <p:cNvGrpSpPr/>
            <p:nvPr/>
          </p:nvGrpSpPr>
          <p:grpSpPr>
            <a:xfrm>
              <a:off x="14886083" y="6460007"/>
              <a:ext cx="1542288" cy="1542288"/>
              <a:chOff x="9726611" y="2667000"/>
              <a:chExt cx="1066800" cy="10668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F064666-4487-4E2A-B004-5A4C473E0FEE}"/>
                  </a:ext>
                </a:extLst>
              </p:cNvPr>
              <p:cNvSpPr/>
              <p:nvPr/>
            </p:nvSpPr>
            <p:spPr>
              <a:xfrm>
                <a:off x="9726611" y="2667000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BA90D63-10F9-47A0-A30A-B8CC2E16E0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28212" y="2768601"/>
                <a:ext cx="863598" cy="863598"/>
              </a:xfrm>
              <a:prstGeom prst="ellipse">
                <a:avLst/>
              </a:prstGeom>
              <a:gradFill flip="none" rotWithShape="1">
                <a:gsLst>
                  <a:gs pos="60000">
                    <a:schemeClr val="bg1"/>
                  </a:gs>
                  <a:gs pos="0">
                    <a:schemeClr val="bg1">
                      <a:lumMod val="92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A9512F-DB3B-4675-A13F-60F9306EB1A0}"/>
                </a:ext>
              </a:extLst>
            </p:cNvPr>
            <p:cNvSpPr txBox="1"/>
            <p:nvPr/>
          </p:nvSpPr>
          <p:spPr>
            <a:xfrm>
              <a:off x="12006942" y="3943364"/>
              <a:ext cx="6657872" cy="131265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5400" dirty="0" err="1">
                  <a:solidFill>
                    <a:srgbClr val="D64242"/>
                  </a:solidFill>
                  <a:latin typeface="+mj-lt"/>
                  <a:cs typeface="Arial" panose="020B0604020202020204" pitchFamily="34" charset="0"/>
                </a:rPr>
                <a:t>Thực</a:t>
              </a:r>
              <a:r>
                <a:rPr lang="en-US" sz="5400" dirty="0">
                  <a:solidFill>
                    <a:srgbClr val="D6424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en-US" sz="5400" dirty="0" err="1">
                  <a:solidFill>
                    <a:srgbClr val="D64242"/>
                  </a:solidFill>
                  <a:latin typeface="+mj-lt"/>
                  <a:cs typeface="Arial" panose="020B0604020202020204" pitchFamily="34" charset="0"/>
                </a:rPr>
                <a:t>hiện</a:t>
              </a:r>
              <a:r>
                <a:rPr lang="en-US" sz="5400" dirty="0">
                  <a:solidFill>
                    <a:srgbClr val="D64242"/>
                  </a:solidFill>
                  <a:latin typeface="+mj-lt"/>
                  <a:cs typeface="Arial" panose="020B0604020202020204" pitchFamily="34" charset="0"/>
                </a:rPr>
                <a:t> case study</a:t>
              </a:r>
              <a:endPara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516450B-2A83-4713-BC17-A65F6F7B6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35878" y="6882684"/>
              <a:ext cx="642700" cy="696936"/>
            </a:xfrm>
            <a:custGeom>
              <a:avLst/>
              <a:gdLst>
                <a:gd name="T0" fmla="*/ 11 w 100"/>
                <a:gd name="T1" fmla="*/ 77 h 106"/>
                <a:gd name="T2" fmla="*/ 31 w 100"/>
                <a:gd name="T3" fmla="*/ 71 h 106"/>
                <a:gd name="T4" fmla="*/ 72 w 100"/>
                <a:gd name="T5" fmla="*/ 82 h 106"/>
                <a:gd name="T6" fmla="*/ 97 w 100"/>
                <a:gd name="T7" fmla="*/ 72 h 106"/>
                <a:gd name="T8" fmla="*/ 100 w 100"/>
                <a:gd name="T9" fmla="*/ 66 h 106"/>
                <a:gd name="T10" fmla="*/ 100 w 100"/>
                <a:gd name="T11" fmla="*/ 12 h 106"/>
                <a:gd name="T12" fmla="*/ 95 w 100"/>
                <a:gd name="T13" fmla="*/ 7 h 106"/>
                <a:gd name="T14" fmla="*/ 90 w 100"/>
                <a:gd name="T15" fmla="*/ 9 h 106"/>
                <a:gd name="T16" fmla="*/ 70 w 100"/>
                <a:gd name="T17" fmla="*/ 15 h 106"/>
                <a:gd name="T18" fmla="*/ 32 w 100"/>
                <a:gd name="T19" fmla="*/ 4 h 106"/>
                <a:gd name="T20" fmla="*/ 11 w 100"/>
                <a:gd name="T21" fmla="*/ 9 h 106"/>
                <a:gd name="T22" fmla="*/ 11 w 100"/>
                <a:gd name="T23" fmla="*/ 5 h 106"/>
                <a:gd name="T24" fmla="*/ 5 w 100"/>
                <a:gd name="T25" fmla="*/ 0 h 106"/>
                <a:gd name="T26" fmla="*/ 0 w 100"/>
                <a:gd name="T27" fmla="*/ 5 h 106"/>
                <a:gd name="T28" fmla="*/ 0 w 100"/>
                <a:gd name="T29" fmla="*/ 101 h 106"/>
                <a:gd name="T30" fmla="*/ 5 w 100"/>
                <a:gd name="T31" fmla="*/ 106 h 106"/>
                <a:gd name="T32" fmla="*/ 11 w 100"/>
                <a:gd name="T33" fmla="*/ 101 h 106"/>
                <a:gd name="T34" fmla="*/ 11 w 100"/>
                <a:gd name="T35" fmla="*/ 77 h 106"/>
                <a:gd name="T36" fmla="*/ 20 w 100"/>
                <a:gd name="T37" fmla="*/ 22 h 106"/>
                <a:gd name="T38" fmla="*/ 20 w 100"/>
                <a:gd name="T39" fmla="*/ 57 h 106"/>
                <a:gd name="T40" fmla="*/ 15 w 100"/>
                <a:gd name="T41" fmla="*/ 62 h 106"/>
                <a:gd name="T42" fmla="*/ 11 w 100"/>
                <a:gd name="T43" fmla="*/ 57 h 106"/>
                <a:gd name="T44" fmla="*/ 11 w 100"/>
                <a:gd name="T45" fmla="*/ 22 h 106"/>
                <a:gd name="T46" fmla="*/ 15 w 100"/>
                <a:gd name="T47" fmla="*/ 17 h 106"/>
                <a:gd name="T48" fmla="*/ 20 w 100"/>
                <a:gd name="T49" fmla="*/ 2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6">
                  <a:moveTo>
                    <a:pt x="11" y="77"/>
                  </a:moveTo>
                  <a:cubicBezTo>
                    <a:pt x="11" y="77"/>
                    <a:pt x="17" y="71"/>
                    <a:pt x="31" y="71"/>
                  </a:cubicBezTo>
                  <a:cubicBezTo>
                    <a:pt x="46" y="71"/>
                    <a:pt x="59" y="82"/>
                    <a:pt x="72" y="82"/>
                  </a:cubicBezTo>
                  <a:cubicBezTo>
                    <a:pt x="84" y="82"/>
                    <a:pt x="92" y="77"/>
                    <a:pt x="97" y="72"/>
                  </a:cubicBezTo>
                  <a:cubicBezTo>
                    <a:pt x="98" y="71"/>
                    <a:pt x="100" y="68"/>
                    <a:pt x="100" y="66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9"/>
                    <a:pt x="98" y="7"/>
                    <a:pt x="95" y="7"/>
                  </a:cubicBezTo>
                  <a:cubicBezTo>
                    <a:pt x="93" y="7"/>
                    <a:pt x="92" y="8"/>
                    <a:pt x="90" y="9"/>
                  </a:cubicBezTo>
                  <a:cubicBezTo>
                    <a:pt x="88" y="11"/>
                    <a:pt x="83" y="15"/>
                    <a:pt x="70" y="15"/>
                  </a:cubicBezTo>
                  <a:cubicBezTo>
                    <a:pt x="58" y="15"/>
                    <a:pt x="48" y="4"/>
                    <a:pt x="32" y="4"/>
                  </a:cubicBezTo>
                  <a:cubicBezTo>
                    <a:pt x="17" y="4"/>
                    <a:pt x="11" y="9"/>
                    <a:pt x="11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2" y="106"/>
                    <a:pt x="5" y="106"/>
                  </a:cubicBezTo>
                  <a:cubicBezTo>
                    <a:pt x="8" y="106"/>
                    <a:pt x="11" y="104"/>
                    <a:pt x="11" y="101"/>
                  </a:cubicBezTo>
                  <a:lnTo>
                    <a:pt x="11" y="77"/>
                  </a:lnTo>
                  <a:close/>
                  <a:moveTo>
                    <a:pt x="20" y="22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20" y="60"/>
                    <a:pt x="18" y="62"/>
                    <a:pt x="15" y="62"/>
                  </a:cubicBezTo>
                  <a:cubicBezTo>
                    <a:pt x="13" y="62"/>
                    <a:pt x="11" y="60"/>
                    <a:pt x="11" y="57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19"/>
                    <a:pt x="13" y="17"/>
                    <a:pt x="15" y="17"/>
                  </a:cubicBezTo>
                  <a:cubicBezTo>
                    <a:pt x="18" y="17"/>
                    <a:pt x="20" y="19"/>
                    <a:pt x="20" y="22"/>
                  </a:cubicBezTo>
                  <a:close/>
                </a:path>
              </a:pathLst>
            </a:custGeom>
            <a:solidFill>
              <a:srgbClr val="D642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A2CF9F-E9B6-4112-A177-23FDD5362B34}"/>
              </a:ext>
            </a:extLst>
          </p:cNvPr>
          <p:cNvGrpSpPr/>
          <p:nvPr/>
        </p:nvGrpSpPr>
        <p:grpSpPr>
          <a:xfrm>
            <a:off x="5675502" y="6806208"/>
            <a:ext cx="8134007" cy="5052897"/>
            <a:chOff x="6074774" y="6077878"/>
            <a:chExt cx="8134007" cy="505289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A0E37AD-A951-4619-B0CC-186F2BEA8D58}"/>
                </a:ext>
              </a:extLst>
            </p:cNvPr>
            <p:cNvGrpSpPr/>
            <p:nvPr/>
          </p:nvGrpSpPr>
          <p:grpSpPr>
            <a:xfrm>
              <a:off x="6074774" y="6077878"/>
              <a:ext cx="8134007" cy="5052897"/>
              <a:chOff x="6074774" y="6077878"/>
              <a:chExt cx="8134007" cy="505289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9ED4930-2F5B-467E-9D70-70236F8B180C}"/>
                  </a:ext>
                </a:extLst>
              </p:cNvPr>
              <p:cNvGrpSpPr/>
              <p:nvPr/>
            </p:nvGrpSpPr>
            <p:grpSpPr>
              <a:xfrm flipV="1">
                <a:off x="6293502" y="6077878"/>
                <a:ext cx="4850073" cy="3043268"/>
                <a:chOff x="-308381" y="1781173"/>
                <a:chExt cx="3354793" cy="2105027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F27EB308-5F36-473D-B2DF-7BCA1808902F}"/>
                    </a:ext>
                  </a:extLst>
                </p:cNvPr>
                <p:cNvSpPr/>
                <p:nvPr/>
              </p:nvSpPr>
              <p:spPr>
                <a:xfrm>
                  <a:off x="1674812" y="2514600"/>
                  <a:ext cx="1371600" cy="1371600"/>
                </a:xfrm>
                <a:prstGeom prst="arc">
                  <a:avLst>
                    <a:gd name="adj1" fmla="val 10812873"/>
                    <a:gd name="adj2" fmla="val 16131434"/>
                  </a:avLst>
                </a:prstGeom>
                <a:ln w="76200" cap="rnd">
                  <a:solidFill>
                    <a:srgbClr val="3BA0B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Freeform 19">
                  <a:extLst>
                    <a:ext uri="{FF2B5EF4-FFF2-40B4-BE49-F238E27FC236}">
                      <a16:creationId xmlns:a16="http://schemas.microsoft.com/office/drawing/2014/main" id="{1571CA2A-12EB-4AF9-B108-68563F455870}"/>
                    </a:ext>
                  </a:extLst>
                </p:cNvPr>
                <p:cNvSpPr/>
                <p:nvPr/>
              </p:nvSpPr>
              <p:spPr>
                <a:xfrm>
                  <a:off x="-308381" y="3219677"/>
                  <a:ext cx="1980019" cy="56923"/>
                </a:xfrm>
                <a:custGeom>
                  <a:avLst/>
                  <a:gdLst>
                    <a:gd name="connsiteX0" fmla="*/ 1403350 w 1403350"/>
                    <a:gd name="connsiteY0" fmla="*/ 0 h 0"/>
                    <a:gd name="connsiteX1" fmla="*/ 0 w 14033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3350">
                      <a:moveTo>
                        <a:pt x="1403350" y="0"/>
                      </a:moveTo>
                      <a:lnTo>
                        <a:pt x="0" y="0"/>
                      </a:lnTo>
                    </a:path>
                  </a:pathLst>
                </a:custGeom>
                <a:ln w="76200" cap="rnd">
                  <a:solidFill>
                    <a:srgbClr val="3BA0B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Freeform 20">
                  <a:extLst>
                    <a:ext uri="{FF2B5EF4-FFF2-40B4-BE49-F238E27FC236}">
                      <a16:creationId xmlns:a16="http://schemas.microsoft.com/office/drawing/2014/main" id="{0F344069-3D55-4A4B-AE95-8D51465E224A}"/>
                    </a:ext>
                  </a:extLst>
                </p:cNvPr>
                <p:cNvSpPr/>
                <p:nvPr/>
              </p:nvSpPr>
              <p:spPr>
                <a:xfrm rot="5400000">
                  <a:off x="1964850" y="2124073"/>
                  <a:ext cx="731520" cy="45719"/>
                </a:xfrm>
                <a:custGeom>
                  <a:avLst/>
                  <a:gdLst>
                    <a:gd name="connsiteX0" fmla="*/ 1403350 w 1403350"/>
                    <a:gd name="connsiteY0" fmla="*/ 0 h 0"/>
                    <a:gd name="connsiteX1" fmla="*/ 0 w 14033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3350">
                      <a:moveTo>
                        <a:pt x="1403350" y="0"/>
                      </a:moveTo>
                      <a:lnTo>
                        <a:pt x="0" y="0"/>
                      </a:lnTo>
                    </a:path>
                  </a:pathLst>
                </a:custGeom>
                <a:ln w="76200" cap="rnd">
                  <a:solidFill>
                    <a:srgbClr val="3BA0BB"/>
                  </a:solidFill>
                  <a:headEnd type="none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BD32EF-1EB2-4369-BD3A-5CCE92FD1451}"/>
                  </a:ext>
                </a:extLst>
              </p:cNvPr>
              <p:cNvGrpSpPr/>
              <p:nvPr/>
            </p:nvGrpSpPr>
            <p:grpSpPr>
              <a:xfrm>
                <a:off x="9380960" y="6279844"/>
                <a:ext cx="1542288" cy="1542288"/>
                <a:chOff x="9726611" y="2667000"/>
                <a:chExt cx="1066800" cy="10668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DAC61E0-F877-4043-AFD3-A1246E79B7B1}"/>
                    </a:ext>
                  </a:extLst>
                </p:cNvPr>
                <p:cNvSpPr/>
                <p:nvPr/>
              </p:nvSpPr>
              <p:spPr>
                <a:xfrm>
                  <a:off x="9726611" y="2667000"/>
                  <a:ext cx="1066800" cy="1066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889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3B29B86-F076-44AB-9058-2A81FB5A72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828212" y="2768601"/>
                  <a:ext cx="863598" cy="863598"/>
                </a:xfrm>
                <a:prstGeom prst="ellipse">
                  <a:avLst/>
                </a:prstGeom>
                <a:gradFill flip="none" rotWithShape="1">
                  <a:gsLst>
                    <a:gs pos="60000">
                      <a:schemeClr val="bg1"/>
                    </a:gs>
                    <a:gs pos="0">
                      <a:schemeClr val="bg1">
                        <a:lumMod val="92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39E2313-9EC0-43C5-B258-F0B7705D100D}"/>
                  </a:ext>
                </a:extLst>
              </p:cNvPr>
              <p:cNvSpPr txBox="1"/>
              <p:nvPr/>
            </p:nvSpPr>
            <p:spPr>
              <a:xfrm>
                <a:off x="6074774" y="9818118"/>
                <a:ext cx="8134007" cy="131265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5400" dirty="0" err="1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Thực</a:t>
                </a:r>
                <a:r>
                  <a:rPr lang="en-US" sz="5400" dirty="0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:r>
                  <a:rPr lang="en-US" sz="5400" dirty="0" err="1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nghiệm</a:t>
                </a:r>
                <a:r>
                  <a:rPr lang="en-US" sz="5400" dirty="0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 và </a:t>
                </a:r>
                <a:r>
                  <a:rPr lang="en-US" sz="5400" dirty="0" err="1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đánh</a:t>
                </a:r>
                <a:r>
                  <a:rPr lang="en-US" sz="5400" dirty="0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:r>
                  <a:rPr lang="en-US" sz="5400" dirty="0" err="1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giá</a:t>
                </a:r>
                <a:r>
                  <a:rPr lang="en-US" sz="5400" dirty="0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 các </a:t>
                </a:r>
                <a:r>
                  <a:rPr lang="en-US" sz="5400" dirty="0" err="1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kiểu</a:t>
                </a:r>
                <a:r>
                  <a:rPr lang="en-US" sz="5400" dirty="0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 t</a:t>
                </a:r>
                <a:r>
                  <a:rPr lang="vi-VN" sz="5400" dirty="0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ư</a:t>
                </a:r>
                <a:r>
                  <a:rPr lang="en-US" sz="5400" dirty="0" err="1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ơng</a:t>
                </a:r>
                <a:r>
                  <a:rPr lang="en-US" sz="5400" dirty="0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:r>
                  <a:rPr lang="en-US" sz="5400" dirty="0" err="1">
                    <a:solidFill>
                      <a:srgbClr val="3BA0BB"/>
                    </a:solidFill>
                    <a:latin typeface="+mj-lt"/>
                    <a:cs typeface="Arial" panose="020B0604020202020204" pitchFamily="34" charset="0"/>
                  </a:rPr>
                  <a:t>tác</a:t>
                </a:r>
                <a:endPara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49E0BAC4-6143-47D1-B211-BBF8C631F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69054" y="6749186"/>
              <a:ext cx="642700" cy="696936"/>
            </a:xfrm>
            <a:custGeom>
              <a:avLst/>
              <a:gdLst>
                <a:gd name="T0" fmla="*/ 11 w 100"/>
                <a:gd name="T1" fmla="*/ 77 h 106"/>
                <a:gd name="T2" fmla="*/ 31 w 100"/>
                <a:gd name="T3" fmla="*/ 71 h 106"/>
                <a:gd name="T4" fmla="*/ 72 w 100"/>
                <a:gd name="T5" fmla="*/ 82 h 106"/>
                <a:gd name="T6" fmla="*/ 97 w 100"/>
                <a:gd name="T7" fmla="*/ 72 h 106"/>
                <a:gd name="T8" fmla="*/ 100 w 100"/>
                <a:gd name="T9" fmla="*/ 66 h 106"/>
                <a:gd name="T10" fmla="*/ 100 w 100"/>
                <a:gd name="T11" fmla="*/ 12 h 106"/>
                <a:gd name="T12" fmla="*/ 95 w 100"/>
                <a:gd name="T13" fmla="*/ 7 h 106"/>
                <a:gd name="T14" fmla="*/ 90 w 100"/>
                <a:gd name="T15" fmla="*/ 9 h 106"/>
                <a:gd name="T16" fmla="*/ 70 w 100"/>
                <a:gd name="T17" fmla="*/ 15 h 106"/>
                <a:gd name="T18" fmla="*/ 32 w 100"/>
                <a:gd name="T19" fmla="*/ 4 h 106"/>
                <a:gd name="T20" fmla="*/ 11 w 100"/>
                <a:gd name="T21" fmla="*/ 9 h 106"/>
                <a:gd name="T22" fmla="*/ 11 w 100"/>
                <a:gd name="T23" fmla="*/ 5 h 106"/>
                <a:gd name="T24" fmla="*/ 5 w 100"/>
                <a:gd name="T25" fmla="*/ 0 h 106"/>
                <a:gd name="T26" fmla="*/ 0 w 100"/>
                <a:gd name="T27" fmla="*/ 5 h 106"/>
                <a:gd name="T28" fmla="*/ 0 w 100"/>
                <a:gd name="T29" fmla="*/ 101 h 106"/>
                <a:gd name="T30" fmla="*/ 5 w 100"/>
                <a:gd name="T31" fmla="*/ 106 h 106"/>
                <a:gd name="T32" fmla="*/ 11 w 100"/>
                <a:gd name="T33" fmla="*/ 101 h 106"/>
                <a:gd name="T34" fmla="*/ 11 w 100"/>
                <a:gd name="T35" fmla="*/ 77 h 106"/>
                <a:gd name="T36" fmla="*/ 20 w 100"/>
                <a:gd name="T37" fmla="*/ 22 h 106"/>
                <a:gd name="T38" fmla="*/ 20 w 100"/>
                <a:gd name="T39" fmla="*/ 57 h 106"/>
                <a:gd name="T40" fmla="*/ 15 w 100"/>
                <a:gd name="T41" fmla="*/ 62 h 106"/>
                <a:gd name="T42" fmla="*/ 11 w 100"/>
                <a:gd name="T43" fmla="*/ 57 h 106"/>
                <a:gd name="T44" fmla="*/ 11 w 100"/>
                <a:gd name="T45" fmla="*/ 22 h 106"/>
                <a:gd name="T46" fmla="*/ 15 w 100"/>
                <a:gd name="T47" fmla="*/ 17 h 106"/>
                <a:gd name="T48" fmla="*/ 20 w 100"/>
                <a:gd name="T49" fmla="*/ 2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06">
                  <a:moveTo>
                    <a:pt x="11" y="77"/>
                  </a:moveTo>
                  <a:cubicBezTo>
                    <a:pt x="11" y="77"/>
                    <a:pt x="17" y="71"/>
                    <a:pt x="31" y="71"/>
                  </a:cubicBezTo>
                  <a:cubicBezTo>
                    <a:pt x="46" y="71"/>
                    <a:pt x="59" y="82"/>
                    <a:pt x="72" y="82"/>
                  </a:cubicBezTo>
                  <a:cubicBezTo>
                    <a:pt x="84" y="82"/>
                    <a:pt x="92" y="77"/>
                    <a:pt x="97" y="72"/>
                  </a:cubicBezTo>
                  <a:cubicBezTo>
                    <a:pt x="98" y="71"/>
                    <a:pt x="100" y="68"/>
                    <a:pt x="100" y="66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9"/>
                    <a:pt x="98" y="7"/>
                    <a:pt x="95" y="7"/>
                  </a:cubicBezTo>
                  <a:cubicBezTo>
                    <a:pt x="93" y="7"/>
                    <a:pt x="92" y="8"/>
                    <a:pt x="90" y="9"/>
                  </a:cubicBezTo>
                  <a:cubicBezTo>
                    <a:pt x="88" y="11"/>
                    <a:pt x="83" y="15"/>
                    <a:pt x="70" y="15"/>
                  </a:cubicBezTo>
                  <a:cubicBezTo>
                    <a:pt x="58" y="15"/>
                    <a:pt x="48" y="4"/>
                    <a:pt x="32" y="4"/>
                  </a:cubicBezTo>
                  <a:cubicBezTo>
                    <a:pt x="17" y="4"/>
                    <a:pt x="11" y="9"/>
                    <a:pt x="11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2" y="106"/>
                    <a:pt x="5" y="106"/>
                  </a:cubicBezTo>
                  <a:cubicBezTo>
                    <a:pt x="8" y="106"/>
                    <a:pt x="11" y="104"/>
                    <a:pt x="11" y="101"/>
                  </a:cubicBezTo>
                  <a:lnTo>
                    <a:pt x="11" y="77"/>
                  </a:lnTo>
                  <a:close/>
                  <a:moveTo>
                    <a:pt x="20" y="22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20" y="60"/>
                    <a:pt x="18" y="62"/>
                    <a:pt x="15" y="62"/>
                  </a:cubicBezTo>
                  <a:cubicBezTo>
                    <a:pt x="13" y="62"/>
                    <a:pt x="11" y="60"/>
                    <a:pt x="11" y="57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19"/>
                    <a:pt x="13" y="17"/>
                    <a:pt x="15" y="17"/>
                  </a:cubicBezTo>
                  <a:cubicBezTo>
                    <a:pt x="18" y="17"/>
                    <a:pt x="20" y="19"/>
                    <a:pt x="20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Freeform 16">
            <a:extLst>
              <a:ext uri="{FF2B5EF4-FFF2-40B4-BE49-F238E27FC236}">
                <a16:creationId xmlns:a16="http://schemas.microsoft.com/office/drawing/2014/main" id="{58CCA190-97F0-48BF-86C8-3187648CF181}"/>
              </a:ext>
            </a:extLst>
          </p:cNvPr>
          <p:cNvSpPr>
            <a:spLocks noEditPoints="1"/>
          </p:cNvSpPr>
          <p:nvPr/>
        </p:nvSpPr>
        <p:spPr bwMode="auto">
          <a:xfrm>
            <a:off x="4806207" y="7427250"/>
            <a:ext cx="642700" cy="696936"/>
          </a:xfrm>
          <a:custGeom>
            <a:avLst/>
            <a:gdLst>
              <a:gd name="T0" fmla="*/ 11 w 100"/>
              <a:gd name="T1" fmla="*/ 77 h 106"/>
              <a:gd name="T2" fmla="*/ 31 w 100"/>
              <a:gd name="T3" fmla="*/ 71 h 106"/>
              <a:gd name="T4" fmla="*/ 72 w 100"/>
              <a:gd name="T5" fmla="*/ 82 h 106"/>
              <a:gd name="T6" fmla="*/ 97 w 100"/>
              <a:gd name="T7" fmla="*/ 72 h 106"/>
              <a:gd name="T8" fmla="*/ 100 w 100"/>
              <a:gd name="T9" fmla="*/ 66 h 106"/>
              <a:gd name="T10" fmla="*/ 100 w 100"/>
              <a:gd name="T11" fmla="*/ 12 h 106"/>
              <a:gd name="T12" fmla="*/ 95 w 100"/>
              <a:gd name="T13" fmla="*/ 7 h 106"/>
              <a:gd name="T14" fmla="*/ 90 w 100"/>
              <a:gd name="T15" fmla="*/ 9 h 106"/>
              <a:gd name="T16" fmla="*/ 70 w 100"/>
              <a:gd name="T17" fmla="*/ 15 h 106"/>
              <a:gd name="T18" fmla="*/ 32 w 100"/>
              <a:gd name="T19" fmla="*/ 4 h 106"/>
              <a:gd name="T20" fmla="*/ 11 w 100"/>
              <a:gd name="T21" fmla="*/ 9 h 106"/>
              <a:gd name="T22" fmla="*/ 11 w 100"/>
              <a:gd name="T23" fmla="*/ 5 h 106"/>
              <a:gd name="T24" fmla="*/ 5 w 100"/>
              <a:gd name="T25" fmla="*/ 0 h 106"/>
              <a:gd name="T26" fmla="*/ 0 w 100"/>
              <a:gd name="T27" fmla="*/ 5 h 106"/>
              <a:gd name="T28" fmla="*/ 0 w 100"/>
              <a:gd name="T29" fmla="*/ 101 h 106"/>
              <a:gd name="T30" fmla="*/ 5 w 100"/>
              <a:gd name="T31" fmla="*/ 106 h 106"/>
              <a:gd name="T32" fmla="*/ 11 w 100"/>
              <a:gd name="T33" fmla="*/ 101 h 106"/>
              <a:gd name="T34" fmla="*/ 11 w 100"/>
              <a:gd name="T35" fmla="*/ 77 h 106"/>
              <a:gd name="T36" fmla="*/ 20 w 100"/>
              <a:gd name="T37" fmla="*/ 22 h 106"/>
              <a:gd name="T38" fmla="*/ 20 w 100"/>
              <a:gd name="T39" fmla="*/ 57 h 106"/>
              <a:gd name="T40" fmla="*/ 15 w 100"/>
              <a:gd name="T41" fmla="*/ 62 h 106"/>
              <a:gd name="T42" fmla="*/ 11 w 100"/>
              <a:gd name="T43" fmla="*/ 57 h 106"/>
              <a:gd name="T44" fmla="*/ 11 w 100"/>
              <a:gd name="T45" fmla="*/ 22 h 106"/>
              <a:gd name="T46" fmla="*/ 15 w 100"/>
              <a:gd name="T47" fmla="*/ 17 h 106"/>
              <a:gd name="T48" fmla="*/ 20 w 100"/>
              <a:gd name="T49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0" h="106">
                <a:moveTo>
                  <a:pt x="11" y="77"/>
                </a:moveTo>
                <a:cubicBezTo>
                  <a:pt x="11" y="77"/>
                  <a:pt x="17" y="71"/>
                  <a:pt x="31" y="71"/>
                </a:cubicBezTo>
                <a:cubicBezTo>
                  <a:pt x="46" y="71"/>
                  <a:pt x="59" y="82"/>
                  <a:pt x="72" y="82"/>
                </a:cubicBezTo>
                <a:cubicBezTo>
                  <a:pt x="84" y="82"/>
                  <a:pt x="92" y="77"/>
                  <a:pt x="97" y="72"/>
                </a:cubicBezTo>
                <a:cubicBezTo>
                  <a:pt x="98" y="71"/>
                  <a:pt x="100" y="68"/>
                  <a:pt x="100" y="66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9"/>
                  <a:pt x="98" y="7"/>
                  <a:pt x="95" y="7"/>
                </a:cubicBezTo>
                <a:cubicBezTo>
                  <a:pt x="93" y="7"/>
                  <a:pt x="92" y="8"/>
                  <a:pt x="90" y="9"/>
                </a:cubicBezTo>
                <a:cubicBezTo>
                  <a:pt x="88" y="11"/>
                  <a:pt x="83" y="15"/>
                  <a:pt x="70" y="15"/>
                </a:cubicBezTo>
                <a:cubicBezTo>
                  <a:pt x="58" y="15"/>
                  <a:pt x="48" y="4"/>
                  <a:pt x="32" y="4"/>
                </a:cubicBezTo>
                <a:cubicBezTo>
                  <a:pt x="17" y="4"/>
                  <a:pt x="11" y="9"/>
                  <a:pt x="11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4"/>
                  <a:pt x="2" y="106"/>
                  <a:pt x="5" y="106"/>
                </a:cubicBezTo>
                <a:cubicBezTo>
                  <a:pt x="8" y="106"/>
                  <a:pt x="11" y="104"/>
                  <a:pt x="11" y="101"/>
                </a:cubicBezTo>
                <a:lnTo>
                  <a:pt x="11" y="77"/>
                </a:lnTo>
                <a:close/>
                <a:moveTo>
                  <a:pt x="20" y="22"/>
                </a:moveTo>
                <a:cubicBezTo>
                  <a:pt x="20" y="57"/>
                  <a:pt x="20" y="57"/>
                  <a:pt x="20" y="57"/>
                </a:cubicBezTo>
                <a:cubicBezTo>
                  <a:pt x="20" y="60"/>
                  <a:pt x="18" y="62"/>
                  <a:pt x="15" y="62"/>
                </a:cubicBezTo>
                <a:cubicBezTo>
                  <a:pt x="13" y="62"/>
                  <a:pt x="11" y="60"/>
                  <a:pt x="11" y="57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19"/>
                  <a:pt x="13" y="17"/>
                  <a:pt x="15" y="17"/>
                </a:cubicBezTo>
                <a:cubicBezTo>
                  <a:pt x="18" y="17"/>
                  <a:pt x="20" y="19"/>
                  <a:pt x="20" y="22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0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48</a:t>
            </a:fld>
            <a:endParaRPr lang="en-US" sz="28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A17FE5-52CA-4332-B406-57258E7CCC39}"/>
              </a:ext>
            </a:extLst>
          </p:cNvPr>
          <p:cNvGrpSpPr/>
          <p:nvPr/>
        </p:nvGrpSpPr>
        <p:grpSpPr>
          <a:xfrm>
            <a:off x="-131308" y="10893816"/>
            <a:ext cx="18419308" cy="3077557"/>
            <a:chOff x="0" y="3365839"/>
            <a:chExt cx="12192000" cy="3077557"/>
          </a:xfrm>
          <a:solidFill>
            <a:schemeClr val="accent2">
              <a:lumMod val="75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229AD0-179C-4FF4-B61C-39C5D3F907C0}"/>
                </a:ext>
              </a:extLst>
            </p:cNvPr>
            <p:cNvSpPr/>
            <p:nvPr/>
          </p:nvSpPr>
          <p:spPr>
            <a:xfrm>
              <a:off x="0" y="5018315"/>
              <a:ext cx="12192000" cy="1425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9A811D3-8692-4DDC-8617-354A5E39CF21}"/>
                </a:ext>
              </a:extLst>
            </p:cNvPr>
            <p:cNvSpPr/>
            <p:nvPr/>
          </p:nvSpPr>
          <p:spPr>
            <a:xfrm>
              <a:off x="0" y="3853543"/>
              <a:ext cx="2383971" cy="2329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EA7B7D2-0CC3-43F9-A967-8475F9470DF1}"/>
                </a:ext>
              </a:extLst>
            </p:cNvPr>
            <p:cNvSpPr/>
            <p:nvPr/>
          </p:nvSpPr>
          <p:spPr>
            <a:xfrm>
              <a:off x="1872343" y="3513931"/>
              <a:ext cx="1665514" cy="16524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D108BAF-734F-4D53-B0BB-55404035537D}"/>
                </a:ext>
              </a:extLst>
            </p:cNvPr>
            <p:cNvSpPr/>
            <p:nvPr/>
          </p:nvSpPr>
          <p:spPr>
            <a:xfrm>
              <a:off x="3056469" y="4359728"/>
              <a:ext cx="1047445" cy="10940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30D3D11-35D4-4B46-9582-D2950CE15435}"/>
                </a:ext>
              </a:extLst>
            </p:cNvPr>
            <p:cNvSpPr/>
            <p:nvPr/>
          </p:nvSpPr>
          <p:spPr>
            <a:xfrm>
              <a:off x="3853543" y="4530611"/>
              <a:ext cx="1665514" cy="16524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C71DF18-1F5B-4700-B7E5-53A19FEC2D36}"/>
                </a:ext>
              </a:extLst>
            </p:cNvPr>
            <p:cNvSpPr/>
            <p:nvPr/>
          </p:nvSpPr>
          <p:spPr>
            <a:xfrm>
              <a:off x="5007429" y="3365839"/>
              <a:ext cx="2383971" cy="2329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A01175-9B4B-4085-AF66-99B2D594ED77}"/>
                </a:ext>
              </a:extLst>
            </p:cNvPr>
            <p:cNvSpPr/>
            <p:nvPr/>
          </p:nvSpPr>
          <p:spPr>
            <a:xfrm>
              <a:off x="6827160" y="4367892"/>
              <a:ext cx="1047445" cy="10940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E149334-5AE3-4B20-B5B6-AE7BEB632A1A}"/>
                </a:ext>
              </a:extLst>
            </p:cNvPr>
            <p:cNvSpPr/>
            <p:nvPr/>
          </p:nvSpPr>
          <p:spPr>
            <a:xfrm>
              <a:off x="7624234" y="4538775"/>
              <a:ext cx="1665514" cy="16524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8F64FE9-4432-4959-8295-89EA8BD92FD0}"/>
                </a:ext>
              </a:extLst>
            </p:cNvPr>
            <p:cNvSpPr/>
            <p:nvPr/>
          </p:nvSpPr>
          <p:spPr>
            <a:xfrm>
              <a:off x="8699503" y="3533490"/>
              <a:ext cx="1665514" cy="16524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ED77E3A-DBBB-4605-88BE-6E3EE333A355}"/>
                </a:ext>
              </a:extLst>
            </p:cNvPr>
            <p:cNvSpPr/>
            <p:nvPr/>
          </p:nvSpPr>
          <p:spPr>
            <a:xfrm>
              <a:off x="9808029" y="4040752"/>
              <a:ext cx="2383971" cy="2329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4">
            <a:extLst>
              <a:ext uri="{FF2B5EF4-FFF2-40B4-BE49-F238E27FC236}">
                <a16:creationId xmlns:a16="http://schemas.microsoft.com/office/drawing/2014/main" id="{2CA744CA-1A60-4D14-9DD8-B626E9BBC2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140407" y="6843221"/>
            <a:ext cx="5033962" cy="2733676"/>
            <a:chOff x="4082" y="519"/>
            <a:chExt cx="3171" cy="1722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926C8930-6C85-4374-8426-6612F611A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" y="1558"/>
              <a:ext cx="327" cy="482"/>
            </a:xfrm>
            <a:custGeom>
              <a:avLst/>
              <a:gdLst>
                <a:gd name="T0" fmla="*/ 0 w 138"/>
                <a:gd name="T1" fmla="*/ 94 h 203"/>
                <a:gd name="T2" fmla="*/ 54 w 138"/>
                <a:gd name="T3" fmla="*/ 13 h 203"/>
                <a:gd name="T4" fmla="*/ 81 w 138"/>
                <a:gd name="T5" fmla="*/ 12 h 203"/>
                <a:gd name="T6" fmla="*/ 104 w 138"/>
                <a:gd name="T7" fmla="*/ 46 h 203"/>
                <a:gd name="T8" fmla="*/ 138 w 138"/>
                <a:gd name="T9" fmla="*/ 168 h 203"/>
                <a:gd name="T10" fmla="*/ 136 w 138"/>
                <a:gd name="T11" fmla="*/ 203 h 203"/>
                <a:gd name="T12" fmla="*/ 0 w 138"/>
                <a:gd name="T13" fmla="*/ 9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203">
                  <a:moveTo>
                    <a:pt x="0" y="94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64" y="0"/>
                    <a:pt x="81" y="12"/>
                  </a:cubicBezTo>
                  <a:cubicBezTo>
                    <a:pt x="98" y="24"/>
                    <a:pt x="104" y="46"/>
                    <a:pt x="104" y="46"/>
                  </a:cubicBezTo>
                  <a:cubicBezTo>
                    <a:pt x="138" y="168"/>
                    <a:pt x="138" y="168"/>
                    <a:pt x="138" y="168"/>
                  </a:cubicBezTo>
                  <a:cubicBezTo>
                    <a:pt x="136" y="203"/>
                    <a:pt x="136" y="203"/>
                    <a:pt x="136" y="203"/>
                  </a:cubicBezTo>
                  <a:lnTo>
                    <a:pt x="0" y="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36F8FC8F-37DB-43AB-85A9-613452C16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0" y="1700"/>
              <a:ext cx="716" cy="266"/>
            </a:xfrm>
            <a:custGeom>
              <a:avLst/>
              <a:gdLst>
                <a:gd name="T0" fmla="*/ 0 w 302"/>
                <a:gd name="T1" fmla="*/ 34 h 112"/>
                <a:gd name="T2" fmla="*/ 225 w 302"/>
                <a:gd name="T3" fmla="*/ 8 h 112"/>
                <a:gd name="T4" fmla="*/ 267 w 302"/>
                <a:gd name="T5" fmla="*/ 51 h 112"/>
                <a:gd name="T6" fmla="*/ 139 w 302"/>
                <a:gd name="T7" fmla="*/ 112 h 112"/>
                <a:gd name="T8" fmla="*/ 0 w 302"/>
                <a:gd name="T9" fmla="*/ 3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12">
                  <a:moveTo>
                    <a:pt x="0" y="34"/>
                  </a:moveTo>
                  <a:cubicBezTo>
                    <a:pt x="225" y="8"/>
                    <a:pt x="225" y="8"/>
                    <a:pt x="225" y="8"/>
                  </a:cubicBezTo>
                  <a:cubicBezTo>
                    <a:pt x="295" y="0"/>
                    <a:pt x="302" y="34"/>
                    <a:pt x="267" y="51"/>
                  </a:cubicBezTo>
                  <a:cubicBezTo>
                    <a:pt x="139" y="112"/>
                    <a:pt x="139" y="112"/>
                    <a:pt x="139" y="112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72506FB1-F046-48B7-AD40-F0C2F3A7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" y="1904"/>
              <a:ext cx="547" cy="235"/>
            </a:xfrm>
            <a:custGeom>
              <a:avLst/>
              <a:gdLst>
                <a:gd name="T0" fmla="*/ 82 w 231"/>
                <a:gd name="T1" fmla="*/ 0 h 99"/>
                <a:gd name="T2" fmla="*/ 17 w 231"/>
                <a:gd name="T3" fmla="*/ 54 h 99"/>
                <a:gd name="T4" fmla="*/ 89 w 231"/>
                <a:gd name="T5" fmla="*/ 82 h 99"/>
                <a:gd name="T6" fmla="*/ 231 w 231"/>
                <a:gd name="T7" fmla="*/ 43 h 99"/>
                <a:gd name="T8" fmla="*/ 82 w 231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99">
                  <a:moveTo>
                    <a:pt x="82" y="0"/>
                  </a:moveTo>
                  <a:cubicBezTo>
                    <a:pt x="17" y="54"/>
                    <a:pt x="17" y="54"/>
                    <a:pt x="17" y="54"/>
                  </a:cubicBezTo>
                  <a:cubicBezTo>
                    <a:pt x="0" y="68"/>
                    <a:pt x="25" y="99"/>
                    <a:pt x="89" y="82"/>
                  </a:cubicBezTo>
                  <a:cubicBezTo>
                    <a:pt x="231" y="43"/>
                    <a:pt x="231" y="43"/>
                    <a:pt x="231" y="43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7F9A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1777EEDB-219B-4FFD-8224-9F8E02105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" y="1916"/>
              <a:ext cx="547" cy="235"/>
            </a:xfrm>
            <a:custGeom>
              <a:avLst/>
              <a:gdLst>
                <a:gd name="T0" fmla="*/ 82 w 231"/>
                <a:gd name="T1" fmla="*/ 0 h 99"/>
                <a:gd name="T2" fmla="*/ 17 w 231"/>
                <a:gd name="T3" fmla="*/ 54 h 99"/>
                <a:gd name="T4" fmla="*/ 89 w 231"/>
                <a:gd name="T5" fmla="*/ 82 h 99"/>
                <a:gd name="T6" fmla="*/ 231 w 231"/>
                <a:gd name="T7" fmla="*/ 43 h 99"/>
                <a:gd name="T8" fmla="*/ 82 w 231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99">
                  <a:moveTo>
                    <a:pt x="82" y="0"/>
                  </a:moveTo>
                  <a:cubicBezTo>
                    <a:pt x="17" y="54"/>
                    <a:pt x="17" y="54"/>
                    <a:pt x="17" y="54"/>
                  </a:cubicBezTo>
                  <a:cubicBezTo>
                    <a:pt x="0" y="68"/>
                    <a:pt x="25" y="99"/>
                    <a:pt x="89" y="82"/>
                  </a:cubicBezTo>
                  <a:cubicBezTo>
                    <a:pt x="231" y="43"/>
                    <a:pt x="231" y="43"/>
                    <a:pt x="231" y="43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48123652-7188-4C66-9172-73E9C2DD4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2" y="519"/>
              <a:ext cx="3081" cy="1198"/>
            </a:xfrm>
            <a:custGeom>
              <a:avLst/>
              <a:gdLst>
                <a:gd name="T0" fmla="*/ 90 w 1301"/>
                <a:gd name="T1" fmla="*/ 387 h 505"/>
                <a:gd name="T2" fmla="*/ 1084 w 1301"/>
                <a:gd name="T3" fmla="*/ 43 h 505"/>
                <a:gd name="T4" fmla="*/ 1191 w 1301"/>
                <a:gd name="T5" fmla="*/ 145 h 505"/>
                <a:gd name="T6" fmla="*/ 284 w 1301"/>
                <a:gd name="T7" fmla="*/ 455 h 505"/>
                <a:gd name="T8" fmla="*/ 90 w 1301"/>
                <a:gd name="T9" fmla="*/ 38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505">
                  <a:moveTo>
                    <a:pt x="90" y="387"/>
                  </a:moveTo>
                  <a:cubicBezTo>
                    <a:pt x="1084" y="43"/>
                    <a:pt x="1084" y="43"/>
                    <a:pt x="1084" y="43"/>
                  </a:cubicBezTo>
                  <a:cubicBezTo>
                    <a:pt x="1209" y="0"/>
                    <a:pt x="1301" y="108"/>
                    <a:pt x="1191" y="145"/>
                  </a:cubicBezTo>
                  <a:cubicBezTo>
                    <a:pt x="284" y="455"/>
                    <a:pt x="284" y="455"/>
                    <a:pt x="284" y="455"/>
                  </a:cubicBezTo>
                  <a:cubicBezTo>
                    <a:pt x="139" y="505"/>
                    <a:pt x="0" y="418"/>
                    <a:pt x="90" y="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658D0E1E-76A2-4412-B057-AD3905ED3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" y="1646"/>
              <a:ext cx="1587" cy="595"/>
            </a:xfrm>
            <a:custGeom>
              <a:avLst/>
              <a:gdLst>
                <a:gd name="T0" fmla="*/ 87 w 670"/>
                <a:gd name="T1" fmla="*/ 138 h 251"/>
                <a:gd name="T2" fmla="*/ 485 w 670"/>
                <a:gd name="T3" fmla="*/ 0 h 251"/>
                <a:gd name="T4" fmla="*/ 514 w 670"/>
                <a:gd name="T5" fmla="*/ 13 h 251"/>
                <a:gd name="T6" fmla="*/ 670 w 670"/>
                <a:gd name="T7" fmla="*/ 69 h 251"/>
                <a:gd name="T8" fmla="*/ 274 w 670"/>
                <a:gd name="T9" fmla="*/ 203 h 251"/>
                <a:gd name="T10" fmla="*/ 87 w 670"/>
                <a:gd name="T11" fmla="*/ 13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0" h="251">
                  <a:moveTo>
                    <a:pt x="87" y="138"/>
                  </a:moveTo>
                  <a:cubicBezTo>
                    <a:pt x="485" y="0"/>
                    <a:pt x="485" y="0"/>
                    <a:pt x="485" y="0"/>
                  </a:cubicBezTo>
                  <a:cubicBezTo>
                    <a:pt x="494" y="5"/>
                    <a:pt x="504" y="10"/>
                    <a:pt x="514" y="13"/>
                  </a:cubicBezTo>
                  <a:cubicBezTo>
                    <a:pt x="670" y="69"/>
                    <a:pt x="670" y="69"/>
                    <a:pt x="670" y="69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134" y="251"/>
                    <a:pt x="0" y="168"/>
                    <a:pt x="87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2850FCF8-9431-4054-9C6D-B9D2282A0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1" y="1857"/>
              <a:ext cx="235" cy="287"/>
            </a:xfrm>
            <a:custGeom>
              <a:avLst/>
              <a:gdLst>
                <a:gd name="T0" fmla="*/ 40 w 99"/>
                <a:gd name="T1" fmla="*/ 6 h 121"/>
                <a:gd name="T2" fmla="*/ 89 w 99"/>
                <a:gd name="T3" fmla="*/ 46 h 121"/>
                <a:gd name="T4" fmla="*/ 78 w 99"/>
                <a:gd name="T5" fmla="*/ 108 h 121"/>
                <a:gd name="T6" fmla="*/ 78 w 99"/>
                <a:gd name="T7" fmla="*/ 108 h 121"/>
                <a:gd name="T8" fmla="*/ 59 w 99"/>
                <a:gd name="T9" fmla="*/ 115 h 121"/>
                <a:gd name="T10" fmla="*/ 10 w 99"/>
                <a:gd name="T11" fmla="*/ 75 h 121"/>
                <a:gd name="T12" fmla="*/ 21 w 99"/>
                <a:gd name="T13" fmla="*/ 14 h 121"/>
                <a:gd name="T14" fmla="*/ 21 w 99"/>
                <a:gd name="T15" fmla="*/ 14 h 121"/>
                <a:gd name="T16" fmla="*/ 40 w 99"/>
                <a:gd name="T17" fmla="*/ 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1">
                  <a:moveTo>
                    <a:pt x="40" y="6"/>
                  </a:moveTo>
                  <a:cubicBezTo>
                    <a:pt x="57" y="0"/>
                    <a:pt x="78" y="18"/>
                    <a:pt x="89" y="46"/>
                  </a:cubicBezTo>
                  <a:cubicBezTo>
                    <a:pt x="99" y="74"/>
                    <a:pt x="94" y="101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42" y="121"/>
                    <a:pt x="20" y="103"/>
                    <a:pt x="10" y="75"/>
                  </a:cubicBezTo>
                  <a:cubicBezTo>
                    <a:pt x="0" y="47"/>
                    <a:pt x="5" y="20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lnTo>
                    <a:pt x="40" y="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45040DAF-D430-4178-B458-AF8FC510F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" y="1926"/>
              <a:ext cx="90" cy="128"/>
            </a:xfrm>
            <a:custGeom>
              <a:avLst/>
              <a:gdLst>
                <a:gd name="T0" fmla="*/ 10 w 38"/>
                <a:gd name="T1" fmla="*/ 3 h 54"/>
                <a:gd name="T2" fmla="*/ 33 w 38"/>
                <a:gd name="T3" fmla="*/ 22 h 54"/>
                <a:gd name="T4" fmla="*/ 27 w 38"/>
                <a:gd name="T5" fmla="*/ 51 h 54"/>
                <a:gd name="T6" fmla="*/ 4 w 38"/>
                <a:gd name="T7" fmla="*/ 32 h 54"/>
                <a:gd name="T8" fmla="*/ 10 w 38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4">
                  <a:moveTo>
                    <a:pt x="10" y="3"/>
                  </a:moveTo>
                  <a:cubicBezTo>
                    <a:pt x="17" y="0"/>
                    <a:pt x="28" y="8"/>
                    <a:pt x="33" y="22"/>
                  </a:cubicBezTo>
                  <a:cubicBezTo>
                    <a:pt x="38" y="35"/>
                    <a:pt x="35" y="48"/>
                    <a:pt x="27" y="51"/>
                  </a:cubicBezTo>
                  <a:cubicBezTo>
                    <a:pt x="20" y="54"/>
                    <a:pt x="9" y="45"/>
                    <a:pt x="4" y="32"/>
                  </a:cubicBezTo>
                  <a:cubicBezTo>
                    <a:pt x="0" y="19"/>
                    <a:pt x="2" y="6"/>
                    <a:pt x="1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44E0D6E0-3762-423D-8E26-7C263E9DF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" y="1971"/>
              <a:ext cx="36" cy="38"/>
            </a:xfrm>
            <a:custGeom>
              <a:avLst/>
              <a:gdLst>
                <a:gd name="T0" fmla="*/ 8 w 15"/>
                <a:gd name="T1" fmla="*/ 0 h 16"/>
                <a:gd name="T2" fmla="*/ 15 w 15"/>
                <a:gd name="T3" fmla="*/ 8 h 16"/>
                <a:gd name="T4" fmla="*/ 7 w 15"/>
                <a:gd name="T5" fmla="*/ 15 h 16"/>
                <a:gd name="T6" fmla="*/ 0 w 15"/>
                <a:gd name="T7" fmla="*/ 8 h 16"/>
                <a:gd name="T8" fmla="*/ 8 w 1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2" y="1"/>
                    <a:pt x="15" y="4"/>
                    <a:pt x="15" y="8"/>
                  </a:cubicBezTo>
                  <a:cubicBezTo>
                    <a:pt x="15" y="13"/>
                    <a:pt x="11" y="16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3473E8E1-D944-4AE4-B3CA-AD3268DE1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" y="1598"/>
              <a:ext cx="125" cy="392"/>
            </a:xfrm>
            <a:custGeom>
              <a:avLst/>
              <a:gdLst>
                <a:gd name="T0" fmla="*/ 94 w 125"/>
                <a:gd name="T1" fmla="*/ 0 h 392"/>
                <a:gd name="T2" fmla="*/ 0 w 125"/>
                <a:gd name="T3" fmla="*/ 378 h 392"/>
                <a:gd name="T4" fmla="*/ 9 w 125"/>
                <a:gd name="T5" fmla="*/ 392 h 392"/>
                <a:gd name="T6" fmla="*/ 125 w 125"/>
                <a:gd name="T7" fmla="*/ 5 h 392"/>
                <a:gd name="T8" fmla="*/ 94 w 125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92">
                  <a:moveTo>
                    <a:pt x="94" y="0"/>
                  </a:moveTo>
                  <a:lnTo>
                    <a:pt x="0" y="378"/>
                  </a:lnTo>
                  <a:lnTo>
                    <a:pt x="9" y="392"/>
                  </a:lnTo>
                  <a:lnTo>
                    <a:pt x="125" y="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5E6F9DC4-97D1-43FD-9967-E109C8EF6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" y="1603"/>
              <a:ext cx="178" cy="387"/>
            </a:xfrm>
            <a:custGeom>
              <a:avLst/>
              <a:gdLst>
                <a:gd name="T0" fmla="*/ 0 w 178"/>
                <a:gd name="T1" fmla="*/ 387 h 387"/>
                <a:gd name="T2" fmla="*/ 24 w 178"/>
                <a:gd name="T3" fmla="*/ 387 h 387"/>
                <a:gd name="T4" fmla="*/ 178 w 178"/>
                <a:gd name="T5" fmla="*/ 43 h 387"/>
                <a:gd name="T6" fmla="*/ 116 w 178"/>
                <a:gd name="T7" fmla="*/ 0 h 387"/>
                <a:gd name="T8" fmla="*/ 0 w 178"/>
                <a:gd name="T9" fmla="*/ 387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87">
                  <a:moveTo>
                    <a:pt x="0" y="387"/>
                  </a:moveTo>
                  <a:lnTo>
                    <a:pt x="24" y="387"/>
                  </a:lnTo>
                  <a:lnTo>
                    <a:pt x="178" y="43"/>
                  </a:lnTo>
                  <a:lnTo>
                    <a:pt x="116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173E3E99-ADA8-41C4-9C4F-381D25A2D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" y="1102"/>
              <a:ext cx="1878" cy="1075"/>
            </a:xfrm>
            <a:custGeom>
              <a:avLst/>
              <a:gdLst>
                <a:gd name="T0" fmla="*/ 186 w 793"/>
                <a:gd name="T1" fmla="*/ 53 h 453"/>
                <a:gd name="T2" fmla="*/ 116 w 793"/>
                <a:gd name="T3" fmla="*/ 225 h 453"/>
                <a:gd name="T4" fmla="*/ 700 w 793"/>
                <a:gd name="T5" fmla="*/ 428 h 453"/>
                <a:gd name="T6" fmla="*/ 735 w 793"/>
                <a:gd name="T7" fmla="*/ 358 h 453"/>
                <a:gd name="T8" fmla="*/ 186 w 793"/>
                <a:gd name="T9" fmla="*/ 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" h="453">
                  <a:moveTo>
                    <a:pt x="186" y="53"/>
                  </a:moveTo>
                  <a:cubicBezTo>
                    <a:pt x="90" y="0"/>
                    <a:pt x="0" y="185"/>
                    <a:pt x="116" y="225"/>
                  </a:cubicBezTo>
                  <a:cubicBezTo>
                    <a:pt x="700" y="428"/>
                    <a:pt x="700" y="428"/>
                    <a:pt x="700" y="428"/>
                  </a:cubicBezTo>
                  <a:cubicBezTo>
                    <a:pt x="772" y="453"/>
                    <a:pt x="793" y="390"/>
                    <a:pt x="735" y="358"/>
                  </a:cubicBezTo>
                  <a:lnTo>
                    <a:pt x="186" y="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24D8826B-4BA0-43EC-B25A-4D5C6DE27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9" y="1209"/>
              <a:ext cx="303" cy="349"/>
            </a:xfrm>
            <a:custGeom>
              <a:avLst/>
              <a:gdLst>
                <a:gd name="T0" fmla="*/ 85 w 128"/>
                <a:gd name="T1" fmla="*/ 2 h 147"/>
                <a:gd name="T2" fmla="*/ 116 w 128"/>
                <a:gd name="T3" fmla="*/ 76 h 147"/>
                <a:gd name="T4" fmla="*/ 43 w 128"/>
                <a:gd name="T5" fmla="*/ 145 h 147"/>
                <a:gd name="T6" fmla="*/ 12 w 128"/>
                <a:gd name="T7" fmla="*/ 70 h 147"/>
                <a:gd name="T8" fmla="*/ 85 w 128"/>
                <a:gd name="T9" fmla="*/ 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47">
                  <a:moveTo>
                    <a:pt x="85" y="2"/>
                  </a:moveTo>
                  <a:cubicBezTo>
                    <a:pt x="114" y="3"/>
                    <a:pt x="128" y="37"/>
                    <a:pt x="116" y="76"/>
                  </a:cubicBezTo>
                  <a:cubicBezTo>
                    <a:pt x="105" y="116"/>
                    <a:pt x="72" y="147"/>
                    <a:pt x="43" y="145"/>
                  </a:cubicBezTo>
                  <a:cubicBezTo>
                    <a:pt x="14" y="143"/>
                    <a:pt x="0" y="110"/>
                    <a:pt x="12" y="70"/>
                  </a:cubicBezTo>
                  <a:cubicBezTo>
                    <a:pt x="23" y="31"/>
                    <a:pt x="56" y="0"/>
                    <a:pt x="85" y="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1821CF14-C6CD-45BB-8E18-6217DA88E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" y="1083"/>
              <a:ext cx="1544" cy="658"/>
            </a:xfrm>
            <a:custGeom>
              <a:avLst/>
              <a:gdLst>
                <a:gd name="T0" fmla="*/ 0 w 652"/>
                <a:gd name="T1" fmla="*/ 196 h 277"/>
                <a:gd name="T2" fmla="*/ 442 w 652"/>
                <a:gd name="T3" fmla="*/ 42 h 277"/>
                <a:gd name="T4" fmla="*/ 546 w 652"/>
                <a:gd name="T5" fmla="*/ 141 h 277"/>
                <a:gd name="T6" fmla="*/ 147 w 652"/>
                <a:gd name="T7" fmla="*/ 277 h 277"/>
                <a:gd name="T8" fmla="*/ 26 w 652"/>
                <a:gd name="T9" fmla="*/ 223 h 277"/>
                <a:gd name="T10" fmla="*/ 4 w 652"/>
                <a:gd name="T11" fmla="*/ 211 h 277"/>
                <a:gd name="T12" fmla="*/ 0 w 652"/>
                <a:gd name="T13" fmla="*/ 19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277">
                  <a:moveTo>
                    <a:pt x="0" y="196"/>
                  </a:moveTo>
                  <a:cubicBezTo>
                    <a:pt x="442" y="42"/>
                    <a:pt x="442" y="42"/>
                    <a:pt x="442" y="42"/>
                  </a:cubicBezTo>
                  <a:cubicBezTo>
                    <a:pt x="563" y="0"/>
                    <a:pt x="652" y="105"/>
                    <a:pt x="546" y="141"/>
                  </a:cubicBezTo>
                  <a:cubicBezTo>
                    <a:pt x="147" y="277"/>
                    <a:pt x="147" y="277"/>
                    <a:pt x="147" y="277"/>
                  </a:cubicBezTo>
                  <a:cubicBezTo>
                    <a:pt x="26" y="223"/>
                    <a:pt x="26" y="223"/>
                    <a:pt x="26" y="223"/>
                  </a:cubicBezTo>
                  <a:cubicBezTo>
                    <a:pt x="4" y="211"/>
                    <a:pt x="4" y="211"/>
                    <a:pt x="4" y="211"/>
                  </a:cubicBezTo>
                  <a:cubicBezTo>
                    <a:pt x="0" y="196"/>
                    <a:pt x="0" y="196"/>
                    <a:pt x="0" y="1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40CD9D99-FA6D-4B2E-A179-777734F76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" y="1456"/>
              <a:ext cx="156" cy="292"/>
            </a:xfrm>
            <a:custGeom>
              <a:avLst/>
              <a:gdLst>
                <a:gd name="T0" fmla="*/ 20 w 66"/>
                <a:gd name="T1" fmla="*/ 9 h 123"/>
                <a:gd name="T2" fmla="*/ 66 w 66"/>
                <a:gd name="T3" fmla="*/ 112 h 123"/>
                <a:gd name="T4" fmla="*/ 62 w 66"/>
                <a:gd name="T5" fmla="*/ 123 h 123"/>
                <a:gd name="T6" fmla="*/ 7 w 66"/>
                <a:gd name="T7" fmla="*/ 20 h 123"/>
                <a:gd name="T8" fmla="*/ 20 w 66"/>
                <a:gd name="T9" fmla="*/ 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23">
                  <a:moveTo>
                    <a:pt x="20" y="9"/>
                  </a:moveTo>
                  <a:cubicBezTo>
                    <a:pt x="66" y="112"/>
                    <a:pt x="66" y="112"/>
                    <a:pt x="66" y="112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0" y="7"/>
                    <a:pt x="16" y="0"/>
                    <a:pt x="2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A63928F4-81B8-4F41-84F8-A5B5B1241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" y="1470"/>
              <a:ext cx="137" cy="254"/>
            </a:xfrm>
            <a:custGeom>
              <a:avLst/>
              <a:gdLst>
                <a:gd name="T0" fmla="*/ 7 w 137"/>
                <a:gd name="T1" fmla="*/ 24 h 254"/>
                <a:gd name="T2" fmla="*/ 0 w 137"/>
                <a:gd name="T3" fmla="*/ 0 h 254"/>
                <a:gd name="T4" fmla="*/ 76 w 137"/>
                <a:gd name="T5" fmla="*/ 55 h 254"/>
                <a:gd name="T6" fmla="*/ 76 w 137"/>
                <a:gd name="T7" fmla="*/ 78 h 254"/>
                <a:gd name="T8" fmla="*/ 85 w 137"/>
                <a:gd name="T9" fmla="*/ 114 h 254"/>
                <a:gd name="T10" fmla="*/ 137 w 137"/>
                <a:gd name="T11" fmla="*/ 143 h 254"/>
                <a:gd name="T12" fmla="*/ 85 w 137"/>
                <a:gd name="T13" fmla="*/ 114 h 254"/>
                <a:gd name="T14" fmla="*/ 135 w 137"/>
                <a:gd name="T15" fmla="*/ 254 h 254"/>
                <a:gd name="T16" fmla="*/ 114 w 137"/>
                <a:gd name="T17" fmla="*/ 252 h 254"/>
                <a:gd name="T18" fmla="*/ 7 w 137"/>
                <a:gd name="T19" fmla="*/ 2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254">
                  <a:moveTo>
                    <a:pt x="7" y="24"/>
                  </a:moveTo>
                  <a:lnTo>
                    <a:pt x="0" y="0"/>
                  </a:lnTo>
                  <a:lnTo>
                    <a:pt x="76" y="55"/>
                  </a:lnTo>
                  <a:lnTo>
                    <a:pt x="76" y="78"/>
                  </a:lnTo>
                  <a:lnTo>
                    <a:pt x="85" y="114"/>
                  </a:lnTo>
                  <a:lnTo>
                    <a:pt x="137" y="143"/>
                  </a:lnTo>
                  <a:lnTo>
                    <a:pt x="85" y="114"/>
                  </a:lnTo>
                  <a:lnTo>
                    <a:pt x="135" y="254"/>
                  </a:lnTo>
                  <a:lnTo>
                    <a:pt x="114" y="252"/>
                  </a:lnTo>
                  <a:lnTo>
                    <a:pt x="7" y="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94BE4229-4E93-4EAF-A55D-2A7F5AFE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" y="1629"/>
              <a:ext cx="246" cy="306"/>
            </a:xfrm>
            <a:custGeom>
              <a:avLst/>
              <a:gdLst>
                <a:gd name="T0" fmla="*/ 50 w 104"/>
                <a:gd name="T1" fmla="*/ 4 h 129"/>
                <a:gd name="T2" fmla="*/ 97 w 104"/>
                <a:gd name="T3" fmla="*/ 54 h 129"/>
                <a:gd name="T4" fmla="*/ 76 w 104"/>
                <a:gd name="T5" fmla="*/ 119 h 129"/>
                <a:gd name="T6" fmla="*/ 76 w 104"/>
                <a:gd name="T7" fmla="*/ 119 h 129"/>
                <a:gd name="T8" fmla="*/ 54 w 104"/>
                <a:gd name="T9" fmla="*/ 125 h 129"/>
                <a:gd name="T10" fmla="*/ 7 w 104"/>
                <a:gd name="T11" fmla="*/ 74 h 129"/>
                <a:gd name="T12" fmla="*/ 28 w 104"/>
                <a:gd name="T13" fmla="*/ 9 h 129"/>
                <a:gd name="T14" fmla="*/ 28 w 104"/>
                <a:gd name="T15" fmla="*/ 9 h 129"/>
                <a:gd name="T16" fmla="*/ 50 w 104"/>
                <a:gd name="T17" fmla="*/ 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9">
                  <a:moveTo>
                    <a:pt x="50" y="4"/>
                  </a:moveTo>
                  <a:cubicBezTo>
                    <a:pt x="69" y="0"/>
                    <a:pt x="90" y="23"/>
                    <a:pt x="97" y="54"/>
                  </a:cubicBezTo>
                  <a:cubicBezTo>
                    <a:pt x="104" y="86"/>
                    <a:pt x="94" y="115"/>
                    <a:pt x="76" y="119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54" y="125"/>
                    <a:pt x="54" y="125"/>
                    <a:pt x="54" y="125"/>
                  </a:cubicBezTo>
                  <a:cubicBezTo>
                    <a:pt x="35" y="129"/>
                    <a:pt x="14" y="106"/>
                    <a:pt x="7" y="74"/>
                  </a:cubicBezTo>
                  <a:cubicBezTo>
                    <a:pt x="0" y="43"/>
                    <a:pt x="10" y="14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38D1CA13-64BC-4145-A5D8-DED24C911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1309"/>
              <a:ext cx="159" cy="161"/>
            </a:xfrm>
            <a:custGeom>
              <a:avLst/>
              <a:gdLst>
                <a:gd name="T0" fmla="*/ 41 w 67"/>
                <a:gd name="T1" fmla="*/ 1 h 68"/>
                <a:gd name="T2" fmla="*/ 62 w 67"/>
                <a:gd name="T3" fmla="*/ 36 h 68"/>
                <a:gd name="T4" fmla="*/ 25 w 67"/>
                <a:gd name="T5" fmla="*/ 67 h 68"/>
                <a:gd name="T6" fmla="*/ 4 w 67"/>
                <a:gd name="T7" fmla="*/ 33 h 68"/>
                <a:gd name="T8" fmla="*/ 41 w 67"/>
                <a:gd name="T9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41" y="1"/>
                  </a:moveTo>
                  <a:cubicBezTo>
                    <a:pt x="58" y="2"/>
                    <a:pt x="67" y="18"/>
                    <a:pt x="62" y="36"/>
                  </a:cubicBezTo>
                  <a:cubicBezTo>
                    <a:pt x="58" y="54"/>
                    <a:pt x="41" y="68"/>
                    <a:pt x="25" y="67"/>
                  </a:cubicBezTo>
                  <a:cubicBezTo>
                    <a:pt x="9" y="66"/>
                    <a:pt x="0" y="51"/>
                    <a:pt x="4" y="33"/>
                  </a:cubicBezTo>
                  <a:cubicBezTo>
                    <a:pt x="9" y="14"/>
                    <a:pt x="25" y="0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2C17C59F-F9B1-4941-A812-DBBCC935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" y="1330"/>
              <a:ext cx="100" cy="100"/>
            </a:xfrm>
            <a:custGeom>
              <a:avLst/>
              <a:gdLst>
                <a:gd name="T0" fmla="*/ 26 w 42"/>
                <a:gd name="T1" fmla="*/ 0 h 42"/>
                <a:gd name="T2" fmla="*/ 39 w 42"/>
                <a:gd name="T3" fmla="*/ 22 h 42"/>
                <a:gd name="T4" fmla="*/ 16 w 42"/>
                <a:gd name="T5" fmla="*/ 41 h 42"/>
                <a:gd name="T6" fmla="*/ 3 w 42"/>
                <a:gd name="T7" fmla="*/ 20 h 42"/>
                <a:gd name="T8" fmla="*/ 26 w 4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26" y="0"/>
                  </a:moveTo>
                  <a:cubicBezTo>
                    <a:pt x="36" y="1"/>
                    <a:pt x="42" y="11"/>
                    <a:pt x="39" y="22"/>
                  </a:cubicBezTo>
                  <a:cubicBezTo>
                    <a:pt x="36" y="33"/>
                    <a:pt x="26" y="42"/>
                    <a:pt x="16" y="41"/>
                  </a:cubicBezTo>
                  <a:cubicBezTo>
                    <a:pt x="6" y="41"/>
                    <a:pt x="0" y="31"/>
                    <a:pt x="3" y="20"/>
                  </a:cubicBezTo>
                  <a:cubicBezTo>
                    <a:pt x="5" y="8"/>
                    <a:pt x="16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D52396D0-864B-45B0-AC63-7FDCE81EE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" y="1919"/>
              <a:ext cx="216" cy="225"/>
            </a:xfrm>
            <a:custGeom>
              <a:avLst/>
              <a:gdLst>
                <a:gd name="T0" fmla="*/ 0 w 91"/>
                <a:gd name="T1" fmla="*/ 78 h 95"/>
                <a:gd name="T2" fmla="*/ 80 w 91"/>
                <a:gd name="T3" fmla="*/ 74 h 95"/>
                <a:gd name="T4" fmla="*/ 50 w 91"/>
                <a:gd name="T5" fmla="*/ 14 h 95"/>
                <a:gd name="T6" fmla="*/ 25 w 91"/>
                <a:gd name="T7" fmla="*/ 0 h 95"/>
                <a:gd name="T8" fmla="*/ 0 w 91"/>
                <a:gd name="T9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5">
                  <a:moveTo>
                    <a:pt x="0" y="78"/>
                  </a:moveTo>
                  <a:cubicBezTo>
                    <a:pt x="39" y="94"/>
                    <a:pt x="69" y="95"/>
                    <a:pt x="80" y="74"/>
                  </a:cubicBezTo>
                  <a:cubicBezTo>
                    <a:pt x="91" y="52"/>
                    <a:pt x="78" y="30"/>
                    <a:pt x="50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7" y="17"/>
                    <a:pt x="31" y="87"/>
                    <a:pt x="0" y="7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794D2981-0AED-4C46-82A1-EE9CA97B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" y="1705"/>
              <a:ext cx="90" cy="138"/>
            </a:xfrm>
            <a:custGeom>
              <a:avLst/>
              <a:gdLst>
                <a:gd name="T0" fmla="*/ 13 w 38"/>
                <a:gd name="T1" fmla="*/ 2 h 58"/>
                <a:gd name="T2" fmla="*/ 35 w 38"/>
                <a:gd name="T3" fmla="*/ 26 h 58"/>
                <a:gd name="T4" fmla="*/ 25 w 38"/>
                <a:gd name="T5" fmla="*/ 56 h 58"/>
                <a:gd name="T6" fmla="*/ 3 w 38"/>
                <a:gd name="T7" fmla="*/ 33 h 58"/>
                <a:gd name="T8" fmla="*/ 13 w 38"/>
                <a:gd name="T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8">
                  <a:moveTo>
                    <a:pt x="13" y="2"/>
                  </a:moveTo>
                  <a:cubicBezTo>
                    <a:pt x="22" y="0"/>
                    <a:pt x="31" y="11"/>
                    <a:pt x="35" y="26"/>
                  </a:cubicBezTo>
                  <a:cubicBezTo>
                    <a:pt x="38" y="41"/>
                    <a:pt x="33" y="54"/>
                    <a:pt x="25" y="56"/>
                  </a:cubicBezTo>
                  <a:cubicBezTo>
                    <a:pt x="16" y="58"/>
                    <a:pt x="6" y="48"/>
                    <a:pt x="3" y="33"/>
                  </a:cubicBezTo>
                  <a:cubicBezTo>
                    <a:pt x="0" y="18"/>
                    <a:pt x="4" y="4"/>
                    <a:pt x="1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0590A764-41B2-4BB4-9BB1-654733BF9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" y="929"/>
              <a:ext cx="509" cy="816"/>
            </a:xfrm>
            <a:custGeom>
              <a:avLst/>
              <a:gdLst>
                <a:gd name="T0" fmla="*/ 97 w 215"/>
                <a:gd name="T1" fmla="*/ 344 h 344"/>
                <a:gd name="T2" fmla="*/ 215 w 215"/>
                <a:gd name="T3" fmla="*/ 0 h 344"/>
                <a:gd name="T4" fmla="*/ 97 w 215"/>
                <a:gd name="T5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344">
                  <a:moveTo>
                    <a:pt x="97" y="344"/>
                  </a:moveTo>
                  <a:cubicBezTo>
                    <a:pt x="0" y="242"/>
                    <a:pt x="94" y="37"/>
                    <a:pt x="215" y="0"/>
                  </a:cubicBezTo>
                  <a:cubicBezTo>
                    <a:pt x="124" y="43"/>
                    <a:pt x="35" y="245"/>
                    <a:pt x="97" y="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7942913D-1ABB-4E81-B048-197000C80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" y="981"/>
              <a:ext cx="491" cy="831"/>
            </a:xfrm>
            <a:custGeom>
              <a:avLst/>
              <a:gdLst>
                <a:gd name="T0" fmla="*/ 0 w 207"/>
                <a:gd name="T1" fmla="*/ 350 h 350"/>
                <a:gd name="T2" fmla="*/ 112 w 207"/>
                <a:gd name="T3" fmla="*/ 0 h 350"/>
                <a:gd name="T4" fmla="*/ 0 w 207"/>
                <a:gd name="T5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" h="350">
                  <a:moveTo>
                    <a:pt x="0" y="350"/>
                  </a:moveTo>
                  <a:cubicBezTo>
                    <a:pt x="81" y="297"/>
                    <a:pt x="167" y="88"/>
                    <a:pt x="112" y="0"/>
                  </a:cubicBezTo>
                  <a:cubicBezTo>
                    <a:pt x="207" y="101"/>
                    <a:pt x="121" y="315"/>
                    <a:pt x="0" y="3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357F0BAD-36BE-41E8-8049-2BF7DF703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3" y="915"/>
              <a:ext cx="206" cy="456"/>
            </a:xfrm>
            <a:custGeom>
              <a:avLst/>
              <a:gdLst>
                <a:gd name="T0" fmla="*/ 39 w 87"/>
                <a:gd name="T1" fmla="*/ 1 h 192"/>
                <a:gd name="T2" fmla="*/ 87 w 87"/>
                <a:gd name="T3" fmla="*/ 13 h 192"/>
                <a:gd name="T4" fmla="*/ 0 w 87"/>
                <a:gd name="T5" fmla="*/ 192 h 192"/>
                <a:gd name="T6" fmla="*/ 39 w 87"/>
                <a:gd name="T7" fmla="*/ 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192">
                  <a:moveTo>
                    <a:pt x="39" y="1"/>
                  </a:moveTo>
                  <a:cubicBezTo>
                    <a:pt x="54" y="0"/>
                    <a:pt x="78" y="7"/>
                    <a:pt x="87" y="13"/>
                  </a:cubicBezTo>
                  <a:cubicBezTo>
                    <a:pt x="0" y="192"/>
                    <a:pt x="0" y="192"/>
                    <a:pt x="0" y="192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BC10FB2E-5FFD-4A5E-BB88-3CF146866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" y="1371"/>
              <a:ext cx="204" cy="455"/>
            </a:xfrm>
            <a:custGeom>
              <a:avLst/>
              <a:gdLst>
                <a:gd name="T0" fmla="*/ 47 w 86"/>
                <a:gd name="T1" fmla="*/ 191 h 192"/>
                <a:gd name="T2" fmla="*/ 0 w 86"/>
                <a:gd name="T3" fmla="*/ 179 h 192"/>
                <a:gd name="T4" fmla="*/ 86 w 86"/>
                <a:gd name="T5" fmla="*/ 0 h 192"/>
                <a:gd name="T6" fmla="*/ 47 w 86"/>
                <a:gd name="T7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192">
                  <a:moveTo>
                    <a:pt x="47" y="191"/>
                  </a:moveTo>
                  <a:cubicBezTo>
                    <a:pt x="32" y="192"/>
                    <a:pt x="8" y="186"/>
                    <a:pt x="0" y="179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47" y="1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6DE104-EFFE-448C-83BF-04C2934CBD40}"/>
              </a:ext>
            </a:extLst>
          </p:cNvPr>
          <p:cNvSpPr txBox="1"/>
          <p:nvPr/>
        </p:nvSpPr>
        <p:spPr>
          <a:xfrm>
            <a:off x="2459709" y="3290428"/>
            <a:ext cx="135497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Cảm ơn quý Thầy Cô và các bạn đã theo dõi và lắng nghe</a:t>
            </a:r>
          </a:p>
        </p:txBody>
      </p:sp>
    </p:spTree>
    <p:extLst>
      <p:ext uri="{BB962C8B-B14F-4D97-AF65-F5344CB8AC3E}">
        <p14:creationId xmlns:p14="http://schemas.microsoft.com/office/powerpoint/2010/main" val="115118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6035645" y="733337"/>
            <a:ext cx="6216766" cy="1103507"/>
            <a:chOff x="6035645" y="733337"/>
            <a:chExt cx="6216766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6035645" y="733337"/>
              <a:ext cx="6216766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Hệ thống bản đồ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49</a:t>
            </a:fld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645B6-9FD1-43E6-AD02-6237CB43D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659" y="2224873"/>
            <a:ext cx="4065948" cy="3685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A9FFC-B24A-498A-BFCB-E96BCCD1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7423" y="9527687"/>
            <a:ext cx="4187422" cy="24743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E84AE-04E7-44E4-A9E3-A51EFCD70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276" y="9137037"/>
            <a:ext cx="4187422" cy="2903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E61375-1F0C-4794-9276-EEDAA67F5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02" y="2270413"/>
            <a:ext cx="6899653" cy="97703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CEE2D7-CD4E-4609-8AB6-87DCA9F18887}"/>
              </a:ext>
            </a:extLst>
          </p:cNvPr>
          <p:cNvSpPr txBox="1"/>
          <p:nvPr/>
        </p:nvSpPr>
        <p:spPr>
          <a:xfrm>
            <a:off x="609600" y="4000015"/>
            <a:ext cx="643890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2">
                    <a:lumMod val="50000"/>
                  </a:schemeClr>
                </a:solidFill>
              </a:rPr>
              <a:t>Nhu cầu: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4800" b="1">
                <a:solidFill>
                  <a:schemeClr val="tx2">
                    <a:lumMod val="50000"/>
                  </a:schemeClr>
                </a:solidFill>
              </a:rPr>
              <a:t>Tăng tính sinh động của buổi học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4800" b="1">
                <a:solidFill>
                  <a:schemeClr val="tx2">
                    <a:lumMod val="50000"/>
                  </a:schemeClr>
                </a:solidFill>
              </a:rPr>
              <a:t>Hỗ trợ triển lãm, hội nghị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4800" b="1">
                <a:solidFill>
                  <a:schemeClr val="tx2">
                    <a:lumMod val="50000"/>
                  </a:schemeClr>
                </a:solidFill>
              </a:rPr>
              <a:t>Tạo môi tr</a:t>
            </a:r>
            <a:r>
              <a:rPr lang="vi-VN" sz="4800" b="1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en-US" sz="4800" b="1">
                <a:solidFill>
                  <a:schemeClr val="tx2">
                    <a:lumMod val="50000"/>
                  </a:schemeClr>
                </a:solidFill>
              </a:rPr>
              <a:t>ờng làm việc trực quan để thảo luận, trao đổi</a:t>
            </a:r>
          </a:p>
          <a:p>
            <a:pPr marL="571500" indent="-571500">
              <a:buFontTx/>
              <a:buChar char="-"/>
            </a:pPr>
            <a:endParaRPr lang="en-US" sz="4800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193498-7856-40F6-ABB9-82EA3F324459}"/>
              </a:ext>
            </a:extLst>
          </p:cNvPr>
          <p:cNvGrpSpPr/>
          <p:nvPr/>
        </p:nvGrpSpPr>
        <p:grpSpPr>
          <a:xfrm>
            <a:off x="11775114" y="6105412"/>
            <a:ext cx="2834413" cy="3031625"/>
            <a:chOff x="10052509" y="4478502"/>
            <a:chExt cx="5787748" cy="6190446"/>
          </a:xfrm>
        </p:grpSpPr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DBED5F24-7232-4FB4-9FE8-5C8F945C0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509" y="4478502"/>
              <a:ext cx="3965613" cy="4385691"/>
            </a:xfrm>
            <a:custGeom>
              <a:avLst/>
              <a:gdLst>
                <a:gd name="T0" fmla="*/ 21600 w 21600"/>
                <a:gd name="T1" fmla="*/ 5390 h 21600"/>
                <a:gd name="T2" fmla="*/ 21511 w 21600"/>
                <a:gd name="T3" fmla="*/ 5390 h 21600"/>
                <a:gd name="T4" fmla="*/ 18195 w 21600"/>
                <a:gd name="T5" fmla="*/ 2145 h 21600"/>
                <a:gd name="T6" fmla="*/ 16003 w 21600"/>
                <a:gd name="T7" fmla="*/ 0 h 21600"/>
                <a:gd name="T8" fmla="*/ 16003 w 21600"/>
                <a:gd name="T9" fmla="*/ 1912 h 21600"/>
                <a:gd name="T10" fmla="*/ 15859 w 21600"/>
                <a:gd name="T11" fmla="*/ 1910 h 21600"/>
                <a:gd name="T12" fmla="*/ 0 w 21600"/>
                <a:gd name="T13" fmla="*/ 16250 h 21600"/>
                <a:gd name="T14" fmla="*/ 1143 w 21600"/>
                <a:gd name="T15" fmla="*/ 21600 h 21600"/>
                <a:gd name="T16" fmla="*/ 2504 w 21600"/>
                <a:gd name="T17" fmla="*/ 17388 h 21600"/>
                <a:gd name="T18" fmla="*/ 2459 w 21600"/>
                <a:gd name="T19" fmla="*/ 17320 h 21600"/>
                <a:gd name="T20" fmla="*/ 2523 w 21600"/>
                <a:gd name="T21" fmla="*/ 17332 h 21600"/>
                <a:gd name="T22" fmla="*/ 2541 w 21600"/>
                <a:gd name="T23" fmla="*/ 17275 h 21600"/>
                <a:gd name="T24" fmla="*/ 2586 w 21600"/>
                <a:gd name="T25" fmla="*/ 17344 h 21600"/>
                <a:gd name="T26" fmla="*/ 8302 w 21600"/>
                <a:gd name="T27" fmla="*/ 18421 h 21600"/>
                <a:gd name="T28" fmla="*/ 7929 w 21600"/>
                <a:gd name="T29" fmla="*/ 16250 h 21600"/>
                <a:gd name="T30" fmla="*/ 15859 w 21600"/>
                <a:gd name="T31" fmla="*/ 9080 h 21600"/>
                <a:gd name="T32" fmla="*/ 15935 w 21600"/>
                <a:gd name="T33" fmla="*/ 9082 h 21600"/>
                <a:gd name="T34" fmla="*/ 16003 w 21600"/>
                <a:gd name="T35" fmla="*/ 9083 h 21600"/>
                <a:gd name="T36" fmla="*/ 16003 w 21600"/>
                <a:gd name="T37" fmla="*/ 9153 h 21600"/>
                <a:gd name="T38" fmla="*/ 16003 w 21600"/>
                <a:gd name="T39" fmla="*/ 10866 h 21600"/>
                <a:gd name="T40" fmla="*/ 17568 w 21600"/>
                <a:gd name="T41" fmla="*/ 9335 h 21600"/>
                <a:gd name="T42" fmla="*/ 21511 w 21600"/>
                <a:gd name="T43" fmla="*/ 5477 h 21600"/>
                <a:gd name="T44" fmla="*/ 21600 w 21600"/>
                <a:gd name="T45" fmla="*/ 5477 h 21600"/>
                <a:gd name="T46" fmla="*/ 21556 w 21600"/>
                <a:gd name="T47" fmla="*/ 5433 h 21600"/>
                <a:gd name="T48" fmla="*/ 21600 w 21600"/>
                <a:gd name="T49" fmla="*/ 5390 h 21600"/>
                <a:gd name="T50" fmla="*/ 21600 w 21600"/>
                <a:gd name="T51" fmla="*/ 539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600" h="21600">
                  <a:moveTo>
                    <a:pt x="21600" y="5390"/>
                  </a:moveTo>
                  <a:lnTo>
                    <a:pt x="21511" y="5390"/>
                  </a:lnTo>
                  <a:lnTo>
                    <a:pt x="18195" y="2145"/>
                  </a:lnTo>
                  <a:lnTo>
                    <a:pt x="16003" y="0"/>
                  </a:lnTo>
                  <a:lnTo>
                    <a:pt x="16003" y="1912"/>
                  </a:lnTo>
                  <a:cubicBezTo>
                    <a:pt x="15955" y="1912"/>
                    <a:pt x="15907" y="1910"/>
                    <a:pt x="15859" y="1910"/>
                  </a:cubicBezTo>
                  <a:cubicBezTo>
                    <a:pt x="7100" y="1910"/>
                    <a:pt x="0" y="8330"/>
                    <a:pt x="0" y="16250"/>
                  </a:cubicBezTo>
                  <a:cubicBezTo>
                    <a:pt x="0" y="18142"/>
                    <a:pt x="407" y="19947"/>
                    <a:pt x="1143" y="21600"/>
                  </a:cubicBezTo>
                  <a:lnTo>
                    <a:pt x="2504" y="17388"/>
                  </a:lnTo>
                  <a:lnTo>
                    <a:pt x="2459" y="17320"/>
                  </a:lnTo>
                  <a:lnTo>
                    <a:pt x="2523" y="17332"/>
                  </a:lnTo>
                  <a:lnTo>
                    <a:pt x="2541" y="17275"/>
                  </a:lnTo>
                  <a:lnTo>
                    <a:pt x="2586" y="17344"/>
                  </a:lnTo>
                  <a:lnTo>
                    <a:pt x="8302" y="18421"/>
                  </a:lnTo>
                  <a:cubicBezTo>
                    <a:pt x="8061" y="17736"/>
                    <a:pt x="7929" y="17007"/>
                    <a:pt x="7929" y="16250"/>
                  </a:cubicBezTo>
                  <a:cubicBezTo>
                    <a:pt x="7929" y="12290"/>
                    <a:pt x="11480" y="9080"/>
                    <a:pt x="15859" y="9080"/>
                  </a:cubicBezTo>
                  <a:cubicBezTo>
                    <a:pt x="15884" y="9080"/>
                    <a:pt x="15910" y="9081"/>
                    <a:pt x="15935" y="9082"/>
                  </a:cubicBezTo>
                  <a:cubicBezTo>
                    <a:pt x="15958" y="9082"/>
                    <a:pt x="15980" y="9083"/>
                    <a:pt x="16003" y="9083"/>
                  </a:cubicBezTo>
                  <a:lnTo>
                    <a:pt x="16003" y="9153"/>
                  </a:lnTo>
                  <a:lnTo>
                    <a:pt x="16003" y="10866"/>
                  </a:lnTo>
                  <a:lnTo>
                    <a:pt x="17568" y="9335"/>
                  </a:lnTo>
                  <a:lnTo>
                    <a:pt x="21511" y="5477"/>
                  </a:lnTo>
                  <a:lnTo>
                    <a:pt x="21600" y="5477"/>
                  </a:lnTo>
                  <a:lnTo>
                    <a:pt x="21556" y="5433"/>
                  </a:lnTo>
                  <a:cubicBezTo>
                    <a:pt x="21556" y="5433"/>
                    <a:pt x="21600" y="5390"/>
                    <a:pt x="21600" y="5390"/>
                  </a:cubicBezTo>
                  <a:close/>
                  <a:moveTo>
                    <a:pt x="21600" y="539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3225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C42CDE2C-2BD3-42BD-8C24-8CC109F39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0594" y="7979676"/>
              <a:ext cx="5076033" cy="2689272"/>
            </a:xfrm>
            <a:custGeom>
              <a:avLst/>
              <a:gdLst>
                <a:gd name="T0" fmla="*/ 17925 w 21600"/>
                <a:gd name="T1" fmla="*/ 12734 h 18732"/>
                <a:gd name="T2" fmla="*/ 17889 w 21600"/>
                <a:gd name="T3" fmla="*/ 12831 h 18732"/>
                <a:gd name="T4" fmla="*/ 17875 w 21600"/>
                <a:gd name="T5" fmla="*/ 12751 h 18732"/>
                <a:gd name="T6" fmla="*/ 17825 w 21600"/>
                <a:gd name="T7" fmla="*/ 12768 h 18732"/>
                <a:gd name="T8" fmla="*/ 17861 w 21600"/>
                <a:gd name="T9" fmla="*/ 12671 h 18732"/>
                <a:gd name="T10" fmla="*/ 16570 w 21600"/>
                <a:gd name="T11" fmla="*/ 5472 h 18732"/>
                <a:gd name="T12" fmla="*/ 15286 w 21600"/>
                <a:gd name="T13" fmla="*/ 7147 h 18732"/>
                <a:gd name="T14" fmla="*/ 6786 w 21600"/>
                <a:gd name="T15" fmla="*/ 3671 h 18732"/>
                <a:gd name="T16" fmla="*/ 6773 w 21600"/>
                <a:gd name="T17" fmla="*/ 3633 h 18732"/>
                <a:gd name="T18" fmla="*/ 6730 w 21600"/>
                <a:gd name="T19" fmla="*/ 3511 h 18732"/>
                <a:gd name="T20" fmla="*/ 6792 w 21600"/>
                <a:gd name="T21" fmla="*/ 3451 h 18732"/>
                <a:gd name="T22" fmla="*/ 8051 w 21600"/>
                <a:gd name="T23" fmla="*/ 2213 h 18732"/>
                <a:gd name="T24" fmla="*/ 6309 w 21600"/>
                <a:gd name="T25" fmla="*/ 1619 h 18732"/>
                <a:gd name="T26" fmla="*/ 1843 w 21600"/>
                <a:gd name="T27" fmla="*/ 97 h 18732"/>
                <a:gd name="T28" fmla="*/ 1808 w 21600"/>
                <a:gd name="T29" fmla="*/ 0 h 18732"/>
                <a:gd name="T30" fmla="*/ 1794 w 21600"/>
                <a:gd name="T31" fmla="*/ 80 h 18732"/>
                <a:gd name="T32" fmla="*/ 1743 w 21600"/>
                <a:gd name="T33" fmla="*/ 63 h 18732"/>
                <a:gd name="T34" fmla="*/ 1779 w 21600"/>
                <a:gd name="T35" fmla="*/ 160 h 18732"/>
                <a:gd name="T36" fmla="*/ 715 w 21600"/>
                <a:gd name="T37" fmla="*/ 6114 h 18732"/>
                <a:gd name="T38" fmla="*/ 0 w 21600"/>
                <a:gd name="T39" fmla="*/ 10118 h 18732"/>
                <a:gd name="T40" fmla="*/ 1417 w 21600"/>
                <a:gd name="T41" fmla="*/ 8727 h 18732"/>
                <a:gd name="T42" fmla="*/ 1474 w 21600"/>
                <a:gd name="T43" fmla="*/ 8887 h 18732"/>
                <a:gd name="T44" fmla="*/ 18474 w 21600"/>
                <a:gd name="T45" fmla="*/ 15839 h 18732"/>
                <a:gd name="T46" fmla="*/ 21600 w 21600"/>
                <a:gd name="T47" fmla="*/ 11475 h 18732"/>
                <a:gd name="T48" fmla="*/ 17925 w 21600"/>
                <a:gd name="T49" fmla="*/ 12734 h 18732"/>
                <a:gd name="T50" fmla="*/ 17925 w 21600"/>
                <a:gd name="T51" fmla="*/ 12734 h 18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600" h="18732">
                  <a:moveTo>
                    <a:pt x="17925" y="12734"/>
                  </a:moveTo>
                  <a:lnTo>
                    <a:pt x="17889" y="12831"/>
                  </a:lnTo>
                  <a:lnTo>
                    <a:pt x="17875" y="12751"/>
                  </a:lnTo>
                  <a:lnTo>
                    <a:pt x="17825" y="12768"/>
                  </a:lnTo>
                  <a:lnTo>
                    <a:pt x="17861" y="12671"/>
                  </a:lnTo>
                  <a:lnTo>
                    <a:pt x="16570" y="5472"/>
                  </a:lnTo>
                  <a:cubicBezTo>
                    <a:pt x="16198" y="6107"/>
                    <a:pt x="15769" y="6673"/>
                    <a:pt x="15286" y="7147"/>
                  </a:cubicBezTo>
                  <a:cubicBezTo>
                    <a:pt x="12352" y="10028"/>
                    <a:pt x="8546" y="8472"/>
                    <a:pt x="6786" y="3671"/>
                  </a:cubicBezTo>
                  <a:cubicBezTo>
                    <a:pt x="6781" y="3659"/>
                    <a:pt x="6777" y="3646"/>
                    <a:pt x="6773" y="3633"/>
                  </a:cubicBezTo>
                  <a:cubicBezTo>
                    <a:pt x="6758" y="3592"/>
                    <a:pt x="6744" y="3552"/>
                    <a:pt x="6730" y="3511"/>
                  </a:cubicBezTo>
                  <a:lnTo>
                    <a:pt x="6792" y="3451"/>
                  </a:lnTo>
                  <a:lnTo>
                    <a:pt x="8051" y="2213"/>
                  </a:lnTo>
                  <a:lnTo>
                    <a:pt x="6309" y="1619"/>
                  </a:lnTo>
                  <a:lnTo>
                    <a:pt x="1843" y="97"/>
                  </a:lnTo>
                  <a:lnTo>
                    <a:pt x="1808" y="0"/>
                  </a:lnTo>
                  <a:lnTo>
                    <a:pt x="1794" y="80"/>
                  </a:lnTo>
                  <a:lnTo>
                    <a:pt x="1743" y="63"/>
                  </a:lnTo>
                  <a:lnTo>
                    <a:pt x="1779" y="160"/>
                  </a:lnTo>
                  <a:lnTo>
                    <a:pt x="715" y="6114"/>
                  </a:lnTo>
                  <a:lnTo>
                    <a:pt x="0" y="10118"/>
                  </a:lnTo>
                  <a:lnTo>
                    <a:pt x="1417" y="8727"/>
                  </a:lnTo>
                  <a:cubicBezTo>
                    <a:pt x="1436" y="8781"/>
                    <a:pt x="1454" y="8834"/>
                    <a:pt x="1474" y="8887"/>
                  </a:cubicBezTo>
                  <a:cubicBezTo>
                    <a:pt x="4995" y="18487"/>
                    <a:pt x="12606" y="21600"/>
                    <a:pt x="18474" y="15839"/>
                  </a:cubicBezTo>
                  <a:cubicBezTo>
                    <a:pt x="19691" y="14644"/>
                    <a:pt x="20737" y="13161"/>
                    <a:pt x="21600" y="11475"/>
                  </a:cubicBezTo>
                  <a:cubicBezTo>
                    <a:pt x="21600" y="11475"/>
                    <a:pt x="17925" y="12734"/>
                    <a:pt x="17925" y="12734"/>
                  </a:cubicBezTo>
                  <a:close/>
                  <a:moveTo>
                    <a:pt x="17925" y="12734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3225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6" name="AutoShape 4">
              <a:extLst>
                <a:ext uri="{FF2B5EF4-FFF2-40B4-BE49-F238E27FC236}">
                  <a16:creationId xmlns:a16="http://schemas.microsoft.com/office/drawing/2014/main" id="{2082D8A5-F789-4A9E-8EDB-B8518EF1C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8800" y="4923737"/>
              <a:ext cx="2581457" cy="4914260"/>
            </a:xfrm>
            <a:custGeom>
              <a:avLst/>
              <a:gdLst>
                <a:gd name="T0" fmla="*/ 15639 w 18627"/>
                <a:gd name="T1" fmla="*/ 19221 h 21600"/>
                <a:gd name="T2" fmla="*/ 8409 w 18627"/>
                <a:gd name="T3" fmla="*/ 1669 h 21600"/>
                <a:gd name="T4" fmla="*/ 831 w 18627"/>
                <a:gd name="T5" fmla="*/ 0 h 21600"/>
                <a:gd name="T6" fmla="*/ 5224 w 18627"/>
                <a:gd name="T7" fmla="*/ 2896 h 21600"/>
                <a:gd name="T8" fmla="*/ 5341 w 18627"/>
                <a:gd name="T9" fmla="*/ 2896 h 21600"/>
                <a:gd name="T10" fmla="*/ 5282 w 18627"/>
                <a:gd name="T11" fmla="*/ 2934 h 21600"/>
                <a:gd name="T12" fmla="*/ 5341 w 18627"/>
                <a:gd name="T13" fmla="*/ 2973 h 21600"/>
                <a:gd name="T14" fmla="*/ 5224 w 18627"/>
                <a:gd name="T15" fmla="*/ 2973 h 21600"/>
                <a:gd name="T16" fmla="*/ 0 w 18627"/>
                <a:gd name="T17" fmla="*/ 6416 h 21600"/>
                <a:gd name="T18" fmla="*/ 3013 w 18627"/>
                <a:gd name="T19" fmla="*/ 7158 h 21600"/>
                <a:gd name="T20" fmla="*/ 6840 w 18627"/>
                <a:gd name="T21" fmla="*/ 15706 h 21600"/>
                <a:gd name="T22" fmla="*/ 6628 w 18627"/>
                <a:gd name="T23" fmla="*/ 15934 h 21600"/>
                <a:gd name="T24" fmla="*/ 6526 w 18627"/>
                <a:gd name="T25" fmla="*/ 16033 h 21600"/>
                <a:gd name="T26" fmla="*/ 6381 w 18627"/>
                <a:gd name="T27" fmla="*/ 15980 h 21600"/>
                <a:gd name="T28" fmla="*/ 4285 w 18627"/>
                <a:gd name="T29" fmla="*/ 15215 h 21600"/>
                <a:gd name="T30" fmla="*/ 5122 w 18627"/>
                <a:gd name="T31" fmla="*/ 16955 h 21600"/>
                <a:gd name="T32" fmla="*/ 7310 w 18627"/>
                <a:gd name="T33" fmla="*/ 21499 h 21600"/>
                <a:gd name="T34" fmla="*/ 7250 w 18627"/>
                <a:gd name="T35" fmla="*/ 21560 h 21600"/>
                <a:gd name="T36" fmla="*/ 7335 w 18627"/>
                <a:gd name="T37" fmla="*/ 21550 h 21600"/>
                <a:gd name="T38" fmla="*/ 7359 w 18627"/>
                <a:gd name="T39" fmla="*/ 21600 h 21600"/>
                <a:gd name="T40" fmla="*/ 7419 w 18627"/>
                <a:gd name="T41" fmla="*/ 21539 h 21600"/>
                <a:gd name="T42" fmla="*/ 13650 w 18627"/>
                <a:gd name="T43" fmla="*/ 20744 h 21600"/>
                <a:gd name="T44" fmla="*/ 17943 w 18627"/>
                <a:gd name="T45" fmla="*/ 20197 h 21600"/>
                <a:gd name="T46" fmla="*/ 15539 w 18627"/>
                <a:gd name="T47" fmla="*/ 19320 h 21600"/>
                <a:gd name="T48" fmla="*/ 15639 w 18627"/>
                <a:gd name="T49" fmla="*/ 19221 h 21600"/>
                <a:gd name="T50" fmla="*/ 15639 w 18627"/>
                <a:gd name="T51" fmla="*/ 1922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627" h="21600">
                  <a:moveTo>
                    <a:pt x="15639" y="19221"/>
                  </a:moveTo>
                  <a:cubicBezTo>
                    <a:pt x="21600" y="13158"/>
                    <a:pt x="18363" y="5300"/>
                    <a:pt x="8409" y="1669"/>
                  </a:cubicBezTo>
                  <a:cubicBezTo>
                    <a:pt x="6008" y="794"/>
                    <a:pt x="3436" y="245"/>
                    <a:pt x="831" y="0"/>
                  </a:cubicBezTo>
                  <a:lnTo>
                    <a:pt x="5224" y="2896"/>
                  </a:lnTo>
                  <a:lnTo>
                    <a:pt x="5341" y="2896"/>
                  </a:lnTo>
                  <a:lnTo>
                    <a:pt x="5282" y="2934"/>
                  </a:lnTo>
                  <a:lnTo>
                    <a:pt x="5341" y="2973"/>
                  </a:lnTo>
                  <a:lnTo>
                    <a:pt x="5224" y="2973"/>
                  </a:lnTo>
                  <a:lnTo>
                    <a:pt x="0" y="6416"/>
                  </a:lnTo>
                  <a:cubicBezTo>
                    <a:pt x="1035" y="6563"/>
                    <a:pt x="2052" y="6808"/>
                    <a:pt x="3013" y="7158"/>
                  </a:cubicBezTo>
                  <a:cubicBezTo>
                    <a:pt x="7866" y="8929"/>
                    <a:pt x="9524" y="12708"/>
                    <a:pt x="6840" y="15706"/>
                  </a:cubicBezTo>
                  <a:cubicBezTo>
                    <a:pt x="6771" y="15782"/>
                    <a:pt x="6702" y="15859"/>
                    <a:pt x="6628" y="15934"/>
                  </a:cubicBezTo>
                  <a:cubicBezTo>
                    <a:pt x="6595" y="15968"/>
                    <a:pt x="6560" y="16000"/>
                    <a:pt x="6526" y="16033"/>
                  </a:cubicBezTo>
                  <a:lnTo>
                    <a:pt x="6381" y="15980"/>
                  </a:lnTo>
                  <a:lnTo>
                    <a:pt x="4285" y="15215"/>
                  </a:lnTo>
                  <a:lnTo>
                    <a:pt x="5122" y="16955"/>
                  </a:lnTo>
                  <a:lnTo>
                    <a:pt x="7310" y="21499"/>
                  </a:lnTo>
                  <a:lnTo>
                    <a:pt x="7250" y="21560"/>
                  </a:lnTo>
                  <a:lnTo>
                    <a:pt x="7335" y="21550"/>
                  </a:lnTo>
                  <a:lnTo>
                    <a:pt x="7359" y="21600"/>
                  </a:lnTo>
                  <a:lnTo>
                    <a:pt x="7419" y="21539"/>
                  </a:lnTo>
                  <a:lnTo>
                    <a:pt x="13650" y="20744"/>
                  </a:lnTo>
                  <a:lnTo>
                    <a:pt x="17943" y="20197"/>
                  </a:lnTo>
                  <a:lnTo>
                    <a:pt x="15539" y="19320"/>
                  </a:lnTo>
                  <a:cubicBezTo>
                    <a:pt x="15573" y="19287"/>
                    <a:pt x="15607" y="19254"/>
                    <a:pt x="15639" y="19221"/>
                  </a:cubicBezTo>
                  <a:close/>
                  <a:moveTo>
                    <a:pt x="15639" y="19221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3225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39E6E72-2864-45BB-9870-3B41269A87AC}"/>
              </a:ext>
            </a:extLst>
          </p:cNvPr>
          <p:cNvSpPr/>
          <p:nvPr/>
        </p:nvSpPr>
        <p:spPr>
          <a:xfrm>
            <a:off x="7366410" y="6761018"/>
            <a:ext cx="1957640" cy="1213418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4107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7143422" y="792331"/>
            <a:ext cx="4001160" cy="1044513"/>
            <a:chOff x="7143422" y="792331"/>
            <a:chExt cx="4001160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7143422" y="792331"/>
              <a:ext cx="4001160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TangibleUI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</a:t>
            </a:fld>
            <a:endParaRPr lang="en-US" sz="2800"/>
          </a:p>
        </p:txBody>
      </p:sp>
      <p:pic>
        <p:nvPicPr>
          <p:cNvPr id="16" name="Picture 4" descr="Kết quả hình ảnh cho interactions">
            <a:extLst>
              <a:ext uri="{FF2B5EF4-FFF2-40B4-BE49-F238E27FC236}">
                <a16:creationId xmlns:a16="http://schemas.microsoft.com/office/drawing/2014/main" id="{3F0F01C7-72BA-4A53-A322-3DAA0D51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2" y="10875493"/>
            <a:ext cx="5018100" cy="25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1FFDABB-F67D-44AB-A81E-6CD277B7FCD8}"/>
              </a:ext>
            </a:extLst>
          </p:cNvPr>
          <p:cNvGrpSpPr/>
          <p:nvPr/>
        </p:nvGrpSpPr>
        <p:grpSpPr>
          <a:xfrm>
            <a:off x="9113313" y="7236064"/>
            <a:ext cx="1163782" cy="706582"/>
            <a:chOff x="12607636" y="10113818"/>
            <a:chExt cx="1163782" cy="706582"/>
          </a:xfrm>
          <a:solidFill>
            <a:schemeClr val="tx2">
              <a:lumMod val="50000"/>
            </a:schemeClr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B9E666-4A0D-4DD4-9405-4506B4EE217C}"/>
                </a:ext>
              </a:extLst>
            </p:cNvPr>
            <p:cNvSpPr/>
            <p:nvPr/>
          </p:nvSpPr>
          <p:spPr>
            <a:xfrm>
              <a:off x="12607636" y="10113818"/>
              <a:ext cx="1163782" cy="27709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908C0E-CC95-4210-9767-513E01F73B30}"/>
                </a:ext>
              </a:extLst>
            </p:cNvPr>
            <p:cNvSpPr/>
            <p:nvPr/>
          </p:nvSpPr>
          <p:spPr>
            <a:xfrm>
              <a:off x="12607636" y="10543309"/>
              <a:ext cx="1163782" cy="27709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 Light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CFC3BEB-6B21-4599-8CDB-821FE1095CD8}"/>
              </a:ext>
            </a:extLst>
          </p:cNvPr>
          <p:cNvSpPr/>
          <p:nvPr/>
        </p:nvSpPr>
        <p:spPr>
          <a:xfrm>
            <a:off x="10696611" y="5173953"/>
            <a:ext cx="6798784" cy="54014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1500" b="1">
                <a:solidFill>
                  <a:srgbClr val="FF0000"/>
                </a:solidFill>
                <a:ea typeface="MS Mincho" panose="02020609040205080304" pitchFamily="49" charset="-128"/>
              </a:rPr>
              <a:t>TANGIBLE</a:t>
            </a:r>
          </a:p>
          <a:p>
            <a:pPr algn="ctr"/>
            <a:r>
              <a:rPr lang="fr-FR" sz="11500" b="1">
                <a:solidFill>
                  <a:schemeClr val="accent6"/>
                </a:solidFill>
                <a:ea typeface="MS Mincho" panose="02020609040205080304" pitchFamily="49" charset="-128"/>
              </a:rPr>
              <a:t>USER</a:t>
            </a:r>
          </a:p>
          <a:p>
            <a:pPr algn="ctr"/>
            <a:r>
              <a:rPr lang="fr-FR" sz="11500" b="1">
                <a:solidFill>
                  <a:srgbClr val="F88B00"/>
                </a:solidFill>
                <a:ea typeface="MS Mincho" panose="02020609040205080304" pitchFamily="49" charset="-128"/>
              </a:rPr>
              <a:t>INTERFACE</a:t>
            </a:r>
            <a:endParaRPr lang="en-US" sz="9600" b="1">
              <a:solidFill>
                <a:srgbClr val="F88B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CED56E-C5EF-454D-B898-D897637CAAD0}"/>
              </a:ext>
            </a:extLst>
          </p:cNvPr>
          <p:cNvSpPr txBox="1"/>
          <p:nvPr/>
        </p:nvSpPr>
        <p:spPr>
          <a:xfrm>
            <a:off x="1515307" y="5103476"/>
            <a:ext cx="382363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Thực thể vật lý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DE098C-6AB6-48DF-800B-6460DA74DD5C}"/>
              </a:ext>
            </a:extLst>
          </p:cNvPr>
          <p:cNvGrpSpPr/>
          <p:nvPr/>
        </p:nvGrpSpPr>
        <p:grpSpPr>
          <a:xfrm>
            <a:off x="618566" y="1852538"/>
            <a:ext cx="6611524" cy="2836720"/>
            <a:chOff x="304893" y="5119750"/>
            <a:chExt cx="6611524" cy="2836720"/>
          </a:xfrm>
        </p:grpSpPr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AC305094-5B39-4C4D-9B12-C68A5B5ED587}"/>
                </a:ext>
              </a:extLst>
            </p:cNvPr>
            <p:cNvSpPr/>
            <p:nvPr/>
          </p:nvSpPr>
          <p:spPr>
            <a:xfrm>
              <a:off x="304893" y="5119750"/>
              <a:ext cx="6611524" cy="2825869"/>
            </a:xfrm>
            <a:prstGeom prst="wedgeEllipseCallout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38100">
                  <a:solidFill>
                    <a:schemeClr val="tx1"/>
                  </a:solidFill>
                  <a:prstDash val="sysDash"/>
                </a:ln>
                <a:latin typeface="Open Sans Light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8274BA-A10C-4D08-94D3-D180A5AE08B6}"/>
                </a:ext>
              </a:extLst>
            </p:cNvPr>
            <p:cNvGrpSpPr/>
            <p:nvPr/>
          </p:nvGrpSpPr>
          <p:grpSpPr>
            <a:xfrm>
              <a:off x="1027556" y="5211164"/>
              <a:ext cx="4396457" cy="2745306"/>
              <a:chOff x="1385867" y="5067756"/>
              <a:chExt cx="4869665" cy="3040794"/>
            </a:xfrm>
          </p:grpSpPr>
          <p:pic>
            <p:nvPicPr>
              <p:cNvPr id="23" name="Picture 2" descr="Kết quả hình ảnh cho plate">
                <a:extLst>
                  <a:ext uri="{FF2B5EF4-FFF2-40B4-BE49-F238E27FC236}">
                    <a16:creationId xmlns:a16="http://schemas.microsoft.com/office/drawing/2014/main" id="{7A007EF2-3E9F-4F9B-A447-1960259F2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5867" y="5627087"/>
                <a:ext cx="1808858" cy="1808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Kết quả hình ảnh cho cup">
                <a:extLst>
                  <a:ext uri="{FF2B5EF4-FFF2-40B4-BE49-F238E27FC236}">
                    <a16:creationId xmlns:a16="http://schemas.microsoft.com/office/drawing/2014/main" id="{2C939590-7EA1-45A8-A2C3-DDF3C2993D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86" t="31475" r="11337" b="18304"/>
              <a:stretch/>
            </p:blipFill>
            <p:spPr bwMode="auto">
              <a:xfrm>
                <a:off x="3305283" y="5067756"/>
                <a:ext cx="1808858" cy="1172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Kết quả hình ảnh cho vase">
                <a:extLst>
                  <a:ext uri="{FF2B5EF4-FFF2-40B4-BE49-F238E27FC236}">
                    <a16:creationId xmlns:a16="http://schemas.microsoft.com/office/drawing/2014/main" id="{DABEF6D2-8E14-455D-96BE-00183D386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73" t="8739" r="23791" b="4460"/>
              <a:stretch/>
            </p:blipFill>
            <p:spPr bwMode="auto">
              <a:xfrm flipH="1">
                <a:off x="5094627" y="5406549"/>
                <a:ext cx="1160905" cy="2001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2" descr="Hình ảnh có liên quan">
                <a:extLst>
                  <a:ext uri="{FF2B5EF4-FFF2-40B4-BE49-F238E27FC236}">
                    <a16:creationId xmlns:a16="http://schemas.microsoft.com/office/drawing/2014/main" id="{88CFA10F-E883-41A9-9706-9EB10848C3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4166" y="6106680"/>
                <a:ext cx="2001870" cy="2001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B2489C-EC58-458B-AAFB-49675FCAA9BA}"/>
              </a:ext>
            </a:extLst>
          </p:cNvPr>
          <p:cNvSpPr txBox="1"/>
          <p:nvPr/>
        </p:nvSpPr>
        <p:spPr>
          <a:xfrm>
            <a:off x="1404820" y="9652919"/>
            <a:ext cx="545177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Thông tin tăng c</a:t>
            </a:r>
            <a:r>
              <a:rPr lang="vi-VN" b="1">
                <a:solidFill>
                  <a:schemeClr val="tx2"/>
                </a:solidFill>
              </a:rPr>
              <a:t>ư</a:t>
            </a:r>
            <a:r>
              <a:rPr lang="en-US" b="1">
                <a:solidFill>
                  <a:schemeClr val="tx2"/>
                </a:solidFill>
              </a:rPr>
              <a:t>ờng</a:t>
            </a:r>
          </a:p>
        </p:txBody>
      </p: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3ECFBF9A-E000-4217-A89C-D7C6B13BA5A3}"/>
              </a:ext>
            </a:extLst>
          </p:cNvPr>
          <p:cNvGrpSpPr/>
          <p:nvPr/>
        </p:nvGrpSpPr>
        <p:grpSpPr>
          <a:xfrm>
            <a:off x="717739" y="6407567"/>
            <a:ext cx="6611524" cy="2875730"/>
            <a:chOff x="7303331" y="6594128"/>
            <a:chExt cx="6611524" cy="2875730"/>
          </a:xfrm>
        </p:grpSpPr>
        <p:sp>
          <p:nvSpPr>
            <p:cNvPr id="28" name="Speech Bubble: Oval 27">
              <a:extLst>
                <a:ext uri="{FF2B5EF4-FFF2-40B4-BE49-F238E27FC236}">
                  <a16:creationId xmlns:a16="http://schemas.microsoft.com/office/drawing/2014/main" id="{A96089F3-4BFB-4B50-983D-8271AA156788}"/>
                </a:ext>
              </a:extLst>
            </p:cNvPr>
            <p:cNvSpPr/>
            <p:nvPr/>
          </p:nvSpPr>
          <p:spPr>
            <a:xfrm>
              <a:off x="7303331" y="6643989"/>
              <a:ext cx="6611524" cy="2825869"/>
            </a:xfrm>
            <a:prstGeom prst="wedgeEllipseCallout">
              <a:avLst/>
            </a:prstGeom>
            <a:ln w="57150">
              <a:solidFill>
                <a:schemeClr val="tx2">
                  <a:lumMod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38100">
                  <a:solidFill>
                    <a:schemeClr val="tx1"/>
                  </a:solidFill>
                  <a:prstDash val="sysDash"/>
                </a:ln>
                <a:latin typeface="Open Sans Light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1DF046-F626-42CF-82AB-1488F5DDE469}"/>
                </a:ext>
              </a:extLst>
            </p:cNvPr>
            <p:cNvGrpSpPr/>
            <p:nvPr/>
          </p:nvGrpSpPr>
          <p:grpSpPr>
            <a:xfrm>
              <a:off x="8213192" y="6594128"/>
              <a:ext cx="5050341" cy="2658340"/>
              <a:chOff x="8213192" y="6594128"/>
              <a:chExt cx="5050341" cy="2658340"/>
            </a:xfrm>
          </p:grpSpPr>
          <p:pic>
            <p:nvPicPr>
              <p:cNvPr id="30" name="Picture 14" descr="Hình ảnh có liên quan">
                <a:extLst>
                  <a:ext uri="{FF2B5EF4-FFF2-40B4-BE49-F238E27FC236}">
                    <a16:creationId xmlns:a16="http://schemas.microsoft.com/office/drawing/2014/main" id="{A3B261D6-9590-48E0-8610-38FF2AFA21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5" t="19805" r="11337" b="18679"/>
              <a:stretch/>
            </p:blipFill>
            <p:spPr bwMode="auto">
              <a:xfrm>
                <a:off x="8213192" y="7168049"/>
                <a:ext cx="1338692" cy="1077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6" descr="Kết quả hình ảnh cho music">
                <a:extLst>
                  <a:ext uri="{FF2B5EF4-FFF2-40B4-BE49-F238E27FC236}">
                    <a16:creationId xmlns:a16="http://schemas.microsoft.com/office/drawing/2014/main" id="{6636F7F2-497F-44D7-ABAC-0FC2A5324E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72" r="39145"/>
              <a:stretch/>
            </p:blipFill>
            <p:spPr bwMode="auto">
              <a:xfrm>
                <a:off x="9617845" y="7985054"/>
                <a:ext cx="1013301" cy="1267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8" descr="Kết quả hình ảnh cho chart">
                <a:extLst>
                  <a:ext uri="{FF2B5EF4-FFF2-40B4-BE49-F238E27FC236}">
                    <a16:creationId xmlns:a16="http://schemas.microsoft.com/office/drawing/2014/main" id="{543ADD78-BDEE-4D1F-AEA8-4DACA92A2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2820" y="6594128"/>
                <a:ext cx="2111012" cy="1583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0" descr="Kết quả hình ảnh cho information">
                <a:extLst>
                  <a:ext uri="{FF2B5EF4-FFF2-40B4-BE49-F238E27FC236}">
                    <a16:creationId xmlns:a16="http://schemas.microsoft.com/office/drawing/2014/main" id="{6FB38C72-8AE6-41A2-BEA5-A342110CE3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77959" y="7521848"/>
                <a:ext cx="1285574" cy="12855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ight Brace 2048">
            <a:extLst>
              <a:ext uri="{FF2B5EF4-FFF2-40B4-BE49-F238E27FC236}">
                <a16:creationId xmlns:a16="http://schemas.microsoft.com/office/drawing/2014/main" id="{C6F44E70-D8FD-48A6-8C0D-26214AE2BA7B}"/>
              </a:ext>
            </a:extLst>
          </p:cNvPr>
          <p:cNvSpPr/>
          <p:nvPr/>
        </p:nvSpPr>
        <p:spPr>
          <a:xfrm>
            <a:off x="7603588" y="2609619"/>
            <a:ext cx="909117" cy="9959473"/>
          </a:xfrm>
          <a:prstGeom prst="rightBrac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5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107251" y="792331"/>
            <a:ext cx="10073592" cy="1044513"/>
            <a:chOff x="4107251" y="792331"/>
            <a:chExt cx="10073592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107251" y="792331"/>
              <a:ext cx="10073592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Hệ thống chia sẻ hình ảnh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50</a:t>
            </a:fld>
            <a:endParaRPr lang="en-US" sz="280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7086C166-2F8C-417B-ACDC-0C3886CF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2" y="2270413"/>
            <a:ext cx="6899653" cy="9770311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8AF7E300-320A-4A55-AB4E-756E98AC56B9}"/>
              </a:ext>
            </a:extLst>
          </p:cNvPr>
          <p:cNvSpPr txBox="1"/>
          <p:nvPr/>
        </p:nvSpPr>
        <p:spPr>
          <a:xfrm>
            <a:off x="609600" y="5031909"/>
            <a:ext cx="617912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2">
                    <a:lumMod val="50000"/>
                  </a:schemeClr>
                </a:solidFill>
              </a:rPr>
              <a:t>Nhu cầu: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4800" b="1">
                <a:solidFill>
                  <a:schemeClr val="tx2">
                    <a:lumMod val="50000"/>
                  </a:schemeClr>
                </a:solidFill>
              </a:rPr>
              <a:t>Cộng tác làm việc nhóm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4800" b="1">
                <a:solidFill>
                  <a:schemeClr val="tx2">
                    <a:lumMod val="50000"/>
                  </a:schemeClr>
                </a:solidFill>
              </a:rPr>
              <a:t>Chia sẻ dữ liệu giữa nhiều ng</a:t>
            </a:r>
            <a:r>
              <a:rPr lang="vi-VN" sz="4800" b="1">
                <a:solidFill>
                  <a:schemeClr val="tx2">
                    <a:lumMod val="50000"/>
                  </a:schemeClr>
                </a:solidFill>
              </a:rPr>
              <a:t>ư</a:t>
            </a:r>
            <a:r>
              <a:rPr lang="en-US" sz="4800" b="1">
                <a:solidFill>
                  <a:schemeClr val="tx2">
                    <a:lumMod val="50000"/>
                  </a:schemeClr>
                </a:solidFill>
              </a:rPr>
              <a:t>ời với nhau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6814E6-9785-45B6-A5D1-BF28D4BD858E}"/>
              </a:ext>
            </a:extLst>
          </p:cNvPr>
          <p:cNvSpPr/>
          <p:nvPr/>
        </p:nvSpPr>
        <p:spPr>
          <a:xfrm>
            <a:off x="7366410" y="6761018"/>
            <a:ext cx="1957640" cy="1213418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6EC082-066C-4A08-BAC0-8BAED783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245" y="2253454"/>
            <a:ext cx="5072869" cy="360065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2FB487-3C28-4520-9245-40D4309E5182}"/>
              </a:ext>
            </a:extLst>
          </p:cNvPr>
          <p:cNvGrpSpPr/>
          <p:nvPr/>
        </p:nvGrpSpPr>
        <p:grpSpPr>
          <a:xfrm>
            <a:off x="12738096" y="6023168"/>
            <a:ext cx="2834413" cy="3031625"/>
            <a:chOff x="10052509" y="4478502"/>
            <a:chExt cx="5787748" cy="6190446"/>
          </a:xfrm>
        </p:grpSpPr>
        <p:sp>
          <p:nvSpPr>
            <p:cNvPr id="11" name="AutoShape 2">
              <a:extLst>
                <a:ext uri="{FF2B5EF4-FFF2-40B4-BE49-F238E27FC236}">
                  <a16:creationId xmlns:a16="http://schemas.microsoft.com/office/drawing/2014/main" id="{31C3B7B5-5AC1-4CCD-90DC-5AAEED095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509" y="4478502"/>
              <a:ext cx="3965613" cy="4385691"/>
            </a:xfrm>
            <a:custGeom>
              <a:avLst/>
              <a:gdLst>
                <a:gd name="T0" fmla="*/ 21600 w 21600"/>
                <a:gd name="T1" fmla="*/ 5390 h 21600"/>
                <a:gd name="T2" fmla="*/ 21511 w 21600"/>
                <a:gd name="T3" fmla="*/ 5390 h 21600"/>
                <a:gd name="T4" fmla="*/ 18195 w 21600"/>
                <a:gd name="T5" fmla="*/ 2145 h 21600"/>
                <a:gd name="T6" fmla="*/ 16003 w 21600"/>
                <a:gd name="T7" fmla="*/ 0 h 21600"/>
                <a:gd name="T8" fmla="*/ 16003 w 21600"/>
                <a:gd name="T9" fmla="*/ 1912 h 21600"/>
                <a:gd name="T10" fmla="*/ 15859 w 21600"/>
                <a:gd name="T11" fmla="*/ 1910 h 21600"/>
                <a:gd name="T12" fmla="*/ 0 w 21600"/>
                <a:gd name="T13" fmla="*/ 16250 h 21600"/>
                <a:gd name="T14" fmla="*/ 1143 w 21600"/>
                <a:gd name="T15" fmla="*/ 21600 h 21600"/>
                <a:gd name="T16" fmla="*/ 2504 w 21600"/>
                <a:gd name="T17" fmla="*/ 17388 h 21600"/>
                <a:gd name="T18" fmla="*/ 2459 w 21600"/>
                <a:gd name="T19" fmla="*/ 17320 h 21600"/>
                <a:gd name="T20" fmla="*/ 2523 w 21600"/>
                <a:gd name="T21" fmla="*/ 17332 h 21600"/>
                <a:gd name="T22" fmla="*/ 2541 w 21600"/>
                <a:gd name="T23" fmla="*/ 17275 h 21600"/>
                <a:gd name="T24" fmla="*/ 2586 w 21600"/>
                <a:gd name="T25" fmla="*/ 17344 h 21600"/>
                <a:gd name="T26" fmla="*/ 8302 w 21600"/>
                <a:gd name="T27" fmla="*/ 18421 h 21600"/>
                <a:gd name="T28" fmla="*/ 7929 w 21600"/>
                <a:gd name="T29" fmla="*/ 16250 h 21600"/>
                <a:gd name="T30" fmla="*/ 15859 w 21600"/>
                <a:gd name="T31" fmla="*/ 9080 h 21600"/>
                <a:gd name="T32" fmla="*/ 15935 w 21600"/>
                <a:gd name="T33" fmla="*/ 9082 h 21600"/>
                <a:gd name="T34" fmla="*/ 16003 w 21600"/>
                <a:gd name="T35" fmla="*/ 9083 h 21600"/>
                <a:gd name="T36" fmla="*/ 16003 w 21600"/>
                <a:gd name="T37" fmla="*/ 9153 h 21600"/>
                <a:gd name="T38" fmla="*/ 16003 w 21600"/>
                <a:gd name="T39" fmla="*/ 10866 h 21600"/>
                <a:gd name="T40" fmla="*/ 17568 w 21600"/>
                <a:gd name="T41" fmla="*/ 9335 h 21600"/>
                <a:gd name="T42" fmla="*/ 21511 w 21600"/>
                <a:gd name="T43" fmla="*/ 5477 h 21600"/>
                <a:gd name="T44" fmla="*/ 21600 w 21600"/>
                <a:gd name="T45" fmla="*/ 5477 h 21600"/>
                <a:gd name="T46" fmla="*/ 21556 w 21600"/>
                <a:gd name="T47" fmla="*/ 5433 h 21600"/>
                <a:gd name="T48" fmla="*/ 21600 w 21600"/>
                <a:gd name="T49" fmla="*/ 5390 h 21600"/>
                <a:gd name="T50" fmla="*/ 21600 w 21600"/>
                <a:gd name="T51" fmla="*/ 539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600" h="21600">
                  <a:moveTo>
                    <a:pt x="21600" y="5390"/>
                  </a:moveTo>
                  <a:lnTo>
                    <a:pt x="21511" y="5390"/>
                  </a:lnTo>
                  <a:lnTo>
                    <a:pt x="18195" y="2145"/>
                  </a:lnTo>
                  <a:lnTo>
                    <a:pt x="16003" y="0"/>
                  </a:lnTo>
                  <a:lnTo>
                    <a:pt x="16003" y="1912"/>
                  </a:lnTo>
                  <a:cubicBezTo>
                    <a:pt x="15955" y="1912"/>
                    <a:pt x="15907" y="1910"/>
                    <a:pt x="15859" y="1910"/>
                  </a:cubicBezTo>
                  <a:cubicBezTo>
                    <a:pt x="7100" y="1910"/>
                    <a:pt x="0" y="8330"/>
                    <a:pt x="0" y="16250"/>
                  </a:cubicBezTo>
                  <a:cubicBezTo>
                    <a:pt x="0" y="18142"/>
                    <a:pt x="407" y="19947"/>
                    <a:pt x="1143" y="21600"/>
                  </a:cubicBezTo>
                  <a:lnTo>
                    <a:pt x="2504" y="17388"/>
                  </a:lnTo>
                  <a:lnTo>
                    <a:pt x="2459" y="17320"/>
                  </a:lnTo>
                  <a:lnTo>
                    <a:pt x="2523" y="17332"/>
                  </a:lnTo>
                  <a:lnTo>
                    <a:pt x="2541" y="17275"/>
                  </a:lnTo>
                  <a:lnTo>
                    <a:pt x="2586" y="17344"/>
                  </a:lnTo>
                  <a:lnTo>
                    <a:pt x="8302" y="18421"/>
                  </a:lnTo>
                  <a:cubicBezTo>
                    <a:pt x="8061" y="17736"/>
                    <a:pt x="7929" y="17007"/>
                    <a:pt x="7929" y="16250"/>
                  </a:cubicBezTo>
                  <a:cubicBezTo>
                    <a:pt x="7929" y="12290"/>
                    <a:pt x="11480" y="9080"/>
                    <a:pt x="15859" y="9080"/>
                  </a:cubicBezTo>
                  <a:cubicBezTo>
                    <a:pt x="15884" y="9080"/>
                    <a:pt x="15910" y="9081"/>
                    <a:pt x="15935" y="9082"/>
                  </a:cubicBezTo>
                  <a:cubicBezTo>
                    <a:pt x="15958" y="9082"/>
                    <a:pt x="15980" y="9083"/>
                    <a:pt x="16003" y="9083"/>
                  </a:cubicBezTo>
                  <a:lnTo>
                    <a:pt x="16003" y="9153"/>
                  </a:lnTo>
                  <a:lnTo>
                    <a:pt x="16003" y="10866"/>
                  </a:lnTo>
                  <a:lnTo>
                    <a:pt x="17568" y="9335"/>
                  </a:lnTo>
                  <a:lnTo>
                    <a:pt x="21511" y="5477"/>
                  </a:lnTo>
                  <a:lnTo>
                    <a:pt x="21600" y="5477"/>
                  </a:lnTo>
                  <a:lnTo>
                    <a:pt x="21556" y="5433"/>
                  </a:lnTo>
                  <a:cubicBezTo>
                    <a:pt x="21556" y="5433"/>
                    <a:pt x="21600" y="5390"/>
                    <a:pt x="21600" y="5390"/>
                  </a:cubicBezTo>
                  <a:close/>
                  <a:moveTo>
                    <a:pt x="21600" y="539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3225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6B56E0AC-2DD9-4EDB-B2EA-B67E4F7F2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0594" y="7979676"/>
              <a:ext cx="5076033" cy="2689272"/>
            </a:xfrm>
            <a:custGeom>
              <a:avLst/>
              <a:gdLst>
                <a:gd name="T0" fmla="*/ 17925 w 21600"/>
                <a:gd name="T1" fmla="*/ 12734 h 18732"/>
                <a:gd name="T2" fmla="*/ 17889 w 21600"/>
                <a:gd name="T3" fmla="*/ 12831 h 18732"/>
                <a:gd name="T4" fmla="*/ 17875 w 21600"/>
                <a:gd name="T5" fmla="*/ 12751 h 18732"/>
                <a:gd name="T6" fmla="*/ 17825 w 21600"/>
                <a:gd name="T7" fmla="*/ 12768 h 18732"/>
                <a:gd name="T8" fmla="*/ 17861 w 21600"/>
                <a:gd name="T9" fmla="*/ 12671 h 18732"/>
                <a:gd name="T10" fmla="*/ 16570 w 21600"/>
                <a:gd name="T11" fmla="*/ 5472 h 18732"/>
                <a:gd name="T12" fmla="*/ 15286 w 21600"/>
                <a:gd name="T13" fmla="*/ 7147 h 18732"/>
                <a:gd name="T14" fmla="*/ 6786 w 21600"/>
                <a:gd name="T15" fmla="*/ 3671 h 18732"/>
                <a:gd name="T16" fmla="*/ 6773 w 21600"/>
                <a:gd name="T17" fmla="*/ 3633 h 18732"/>
                <a:gd name="T18" fmla="*/ 6730 w 21600"/>
                <a:gd name="T19" fmla="*/ 3511 h 18732"/>
                <a:gd name="T20" fmla="*/ 6792 w 21600"/>
                <a:gd name="T21" fmla="*/ 3451 h 18732"/>
                <a:gd name="T22" fmla="*/ 8051 w 21600"/>
                <a:gd name="T23" fmla="*/ 2213 h 18732"/>
                <a:gd name="T24" fmla="*/ 6309 w 21600"/>
                <a:gd name="T25" fmla="*/ 1619 h 18732"/>
                <a:gd name="T26" fmla="*/ 1843 w 21600"/>
                <a:gd name="T27" fmla="*/ 97 h 18732"/>
                <a:gd name="T28" fmla="*/ 1808 w 21600"/>
                <a:gd name="T29" fmla="*/ 0 h 18732"/>
                <a:gd name="T30" fmla="*/ 1794 w 21600"/>
                <a:gd name="T31" fmla="*/ 80 h 18732"/>
                <a:gd name="T32" fmla="*/ 1743 w 21600"/>
                <a:gd name="T33" fmla="*/ 63 h 18732"/>
                <a:gd name="T34" fmla="*/ 1779 w 21600"/>
                <a:gd name="T35" fmla="*/ 160 h 18732"/>
                <a:gd name="T36" fmla="*/ 715 w 21600"/>
                <a:gd name="T37" fmla="*/ 6114 h 18732"/>
                <a:gd name="T38" fmla="*/ 0 w 21600"/>
                <a:gd name="T39" fmla="*/ 10118 h 18732"/>
                <a:gd name="T40" fmla="*/ 1417 w 21600"/>
                <a:gd name="T41" fmla="*/ 8727 h 18732"/>
                <a:gd name="T42" fmla="*/ 1474 w 21600"/>
                <a:gd name="T43" fmla="*/ 8887 h 18732"/>
                <a:gd name="T44" fmla="*/ 18474 w 21600"/>
                <a:gd name="T45" fmla="*/ 15839 h 18732"/>
                <a:gd name="T46" fmla="*/ 21600 w 21600"/>
                <a:gd name="T47" fmla="*/ 11475 h 18732"/>
                <a:gd name="T48" fmla="*/ 17925 w 21600"/>
                <a:gd name="T49" fmla="*/ 12734 h 18732"/>
                <a:gd name="T50" fmla="*/ 17925 w 21600"/>
                <a:gd name="T51" fmla="*/ 12734 h 18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600" h="18732">
                  <a:moveTo>
                    <a:pt x="17925" y="12734"/>
                  </a:moveTo>
                  <a:lnTo>
                    <a:pt x="17889" y="12831"/>
                  </a:lnTo>
                  <a:lnTo>
                    <a:pt x="17875" y="12751"/>
                  </a:lnTo>
                  <a:lnTo>
                    <a:pt x="17825" y="12768"/>
                  </a:lnTo>
                  <a:lnTo>
                    <a:pt x="17861" y="12671"/>
                  </a:lnTo>
                  <a:lnTo>
                    <a:pt x="16570" y="5472"/>
                  </a:lnTo>
                  <a:cubicBezTo>
                    <a:pt x="16198" y="6107"/>
                    <a:pt x="15769" y="6673"/>
                    <a:pt x="15286" y="7147"/>
                  </a:cubicBezTo>
                  <a:cubicBezTo>
                    <a:pt x="12352" y="10028"/>
                    <a:pt x="8546" y="8472"/>
                    <a:pt x="6786" y="3671"/>
                  </a:cubicBezTo>
                  <a:cubicBezTo>
                    <a:pt x="6781" y="3659"/>
                    <a:pt x="6777" y="3646"/>
                    <a:pt x="6773" y="3633"/>
                  </a:cubicBezTo>
                  <a:cubicBezTo>
                    <a:pt x="6758" y="3592"/>
                    <a:pt x="6744" y="3552"/>
                    <a:pt x="6730" y="3511"/>
                  </a:cubicBezTo>
                  <a:lnTo>
                    <a:pt x="6792" y="3451"/>
                  </a:lnTo>
                  <a:lnTo>
                    <a:pt x="8051" y="2213"/>
                  </a:lnTo>
                  <a:lnTo>
                    <a:pt x="6309" y="1619"/>
                  </a:lnTo>
                  <a:lnTo>
                    <a:pt x="1843" y="97"/>
                  </a:lnTo>
                  <a:lnTo>
                    <a:pt x="1808" y="0"/>
                  </a:lnTo>
                  <a:lnTo>
                    <a:pt x="1794" y="80"/>
                  </a:lnTo>
                  <a:lnTo>
                    <a:pt x="1743" y="63"/>
                  </a:lnTo>
                  <a:lnTo>
                    <a:pt x="1779" y="160"/>
                  </a:lnTo>
                  <a:lnTo>
                    <a:pt x="715" y="6114"/>
                  </a:lnTo>
                  <a:lnTo>
                    <a:pt x="0" y="10118"/>
                  </a:lnTo>
                  <a:lnTo>
                    <a:pt x="1417" y="8727"/>
                  </a:lnTo>
                  <a:cubicBezTo>
                    <a:pt x="1436" y="8781"/>
                    <a:pt x="1454" y="8834"/>
                    <a:pt x="1474" y="8887"/>
                  </a:cubicBezTo>
                  <a:cubicBezTo>
                    <a:pt x="4995" y="18487"/>
                    <a:pt x="12606" y="21600"/>
                    <a:pt x="18474" y="15839"/>
                  </a:cubicBezTo>
                  <a:cubicBezTo>
                    <a:pt x="19691" y="14644"/>
                    <a:pt x="20737" y="13161"/>
                    <a:pt x="21600" y="11475"/>
                  </a:cubicBezTo>
                  <a:cubicBezTo>
                    <a:pt x="21600" y="11475"/>
                    <a:pt x="17925" y="12734"/>
                    <a:pt x="17925" y="12734"/>
                  </a:cubicBezTo>
                  <a:close/>
                  <a:moveTo>
                    <a:pt x="17925" y="12734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3225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7A7456C1-1E48-4FBA-AE29-7D111D744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8800" y="4923737"/>
              <a:ext cx="2581457" cy="4914260"/>
            </a:xfrm>
            <a:custGeom>
              <a:avLst/>
              <a:gdLst>
                <a:gd name="T0" fmla="*/ 15639 w 18627"/>
                <a:gd name="T1" fmla="*/ 19221 h 21600"/>
                <a:gd name="T2" fmla="*/ 8409 w 18627"/>
                <a:gd name="T3" fmla="*/ 1669 h 21600"/>
                <a:gd name="T4" fmla="*/ 831 w 18627"/>
                <a:gd name="T5" fmla="*/ 0 h 21600"/>
                <a:gd name="T6" fmla="*/ 5224 w 18627"/>
                <a:gd name="T7" fmla="*/ 2896 h 21600"/>
                <a:gd name="T8" fmla="*/ 5341 w 18627"/>
                <a:gd name="T9" fmla="*/ 2896 h 21600"/>
                <a:gd name="T10" fmla="*/ 5282 w 18627"/>
                <a:gd name="T11" fmla="*/ 2934 h 21600"/>
                <a:gd name="T12" fmla="*/ 5341 w 18627"/>
                <a:gd name="T13" fmla="*/ 2973 h 21600"/>
                <a:gd name="T14" fmla="*/ 5224 w 18627"/>
                <a:gd name="T15" fmla="*/ 2973 h 21600"/>
                <a:gd name="T16" fmla="*/ 0 w 18627"/>
                <a:gd name="T17" fmla="*/ 6416 h 21600"/>
                <a:gd name="T18" fmla="*/ 3013 w 18627"/>
                <a:gd name="T19" fmla="*/ 7158 h 21600"/>
                <a:gd name="T20" fmla="*/ 6840 w 18627"/>
                <a:gd name="T21" fmla="*/ 15706 h 21600"/>
                <a:gd name="T22" fmla="*/ 6628 w 18627"/>
                <a:gd name="T23" fmla="*/ 15934 h 21600"/>
                <a:gd name="T24" fmla="*/ 6526 w 18627"/>
                <a:gd name="T25" fmla="*/ 16033 h 21600"/>
                <a:gd name="T26" fmla="*/ 6381 w 18627"/>
                <a:gd name="T27" fmla="*/ 15980 h 21600"/>
                <a:gd name="T28" fmla="*/ 4285 w 18627"/>
                <a:gd name="T29" fmla="*/ 15215 h 21600"/>
                <a:gd name="T30" fmla="*/ 5122 w 18627"/>
                <a:gd name="T31" fmla="*/ 16955 h 21600"/>
                <a:gd name="T32" fmla="*/ 7310 w 18627"/>
                <a:gd name="T33" fmla="*/ 21499 h 21600"/>
                <a:gd name="T34" fmla="*/ 7250 w 18627"/>
                <a:gd name="T35" fmla="*/ 21560 h 21600"/>
                <a:gd name="T36" fmla="*/ 7335 w 18627"/>
                <a:gd name="T37" fmla="*/ 21550 h 21600"/>
                <a:gd name="T38" fmla="*/ 7359 w 18627"/>
                <a:gd name="T39" fmla="*/ 21600 h 21600"/>
                <a:gd name="T40" fmla="*/ 7419 w 18627"/>
                <a:gd name="T41" fmla="*/ 21539 h 21600"/>
                <a:gd name="T42" fmla="*/ 13650 w 18627"/>
                <a:gd name="T43" fmla="*/ 20744 h 21600"/>
                <a:gd name="T44" fmla="*/ 17943 w 18627"/>
                <a:gd name="T45" fmla="*/ 20197 h 21600"/>
                <a:gd name="T46" fmla="*/ 15539 w 18627"/>
                <a:gd name="T47" fmla="*/ 19320 h 21600"/>
                <a:gd name="T48" fmla="*/ 15639 w 18627"/>
                <a:gd name="T49" fmla="*/ 19221 h 21600"/>
                <a:gd name="T50" fmla="*/ 15639 w 18627"/>
                <a:gd name="T51" fmla="*/ 1922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627" h="21600">
                  <a:moveTo>
                    <a:pt x="15639" y="19221"/>
                  </a:moveTo>
                  <a:cubicBezTo>
                    <a:pt x="21600" y="13158"/>
                    <a:pt x="18363" y="5300"/>
                    <a:pt x="8409" y="1669"/>
                  </a:cubicBezTo>
                  <a:cubicBezTo>
                    <a:pt x="6008" y="794"/>
                    <a:pt x="3436" y="245"/>
                    <a:pt x="831" y="0"/>
                  </a:cubicBezTo>
                  <a:lnTo>
                    <a:pt x="5224" y="2896"/>
                  </a:lnTo>
                  <a:lnTo>
                    <a:pt x="5341" y="2896"/>
                  </a:lnTo>
                  <a:lnTo>
                    <a:pt x="5282" y="2934"/>
                  </a:lnTo>
                  <a:lnTo>
                    <a:pt x="5341" y="2973"/>
                  </a:lnTo>
                  <a:lnTo>
                    <a:pt x="5224" y="2973"/>
                  </a:lnTo>
                  <a:lnTo>
                    <a:pt x="0" y="6416"/>
                  </a:lnTo>
                  <a:cubicBezTo>
                    <a:pt x="1035" y="6563"/>
                    <a:pt x="2052" y="6808"/>
                    <a:pt x="3013" y="7158"/>
                  </a:cubicBezTo>
                  <a:cubicBezTo>
                    <a:pt x="7866" y="8929"/>
                    <a:pt x="9524" y="12708"/>
                    <a:pt x="6840" y="15706"/>
                  </a:cubicBezTo>
                  <a:cubicBezTo>
                    <a:pt x="6771" y="15782"/>
                    <a:pt x="6702" y="15859"/>
                    <a:pt x="6628" y="15934"/>
                  </a:cubicBezTo>
                  <a:cubicBezTo>
                    <a:pt x="6595" y="15968"/>
                    <a:pt x="6560" y="16000"/>
                    <a:pt x="6526" y="16033"/>
                  </a:cubicBezTo>
                  <a:lnTo>
                    <a:pt x="6381" y="15980"/>
                  </a:lnTo>
                  <a:lnTo>
                    <a:pt x="4285" y="15215"/>
                  </a:lnTo>
                  <a:lnTo>
                    <a:pt x="5122" y="16955"/>
                  </a:lnTo>
                  <a:lnTo>
                    <a:pt x="7310" y="21499"/>
                  </a:lnTo>
                  <a:lnTo>
                    <a:pt x="7250" y="21560"/>
                  </a:lnTo>
                  <a:lnTo>
                    <a:pt x="7335" y="21550"/>
                  </a:lnTo>
                  <a:lnTo>
                    <a:pt x="7359" y="21600"/>
                  </a:lnTo>
                  <a:lnTo>
                    <a:pt x="7419" y="21539"/>
                  </a:lnTo>
                  <a:lnTo>
                    <a:pt x="13650" y="20744"/>
                  </a:lnTo>
                  <a:lnTo>
                    <a:pt x="17943" y="20197"/>
                  </a:lnTo>
                  <a:lnTo>
                    <a:pt x="15539" y="19320"/>
                  </a:lnTo>
                  <a:cubicBezTo>
                    <a:pt x="15573" y="19287"/>
                    <a:pt x="15607" y="19254"/>
                    <a:pt x="15639" y="19221"/>
                  </a:cubicBezTo>
                  <a:close/>
                  <a:moveTo>
                    <a:pt x="15639" y="19221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3225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DCC868-60F1-43C3-8761-D94B7BDB124A}"/>
              </a:ext>
            </a:extLst>
          </p:cNvPr>
          <p:cNvSpPr/>
          <p:nvPr/>
        </p:nvSpPr>
        <p:spPr>
          <a:xfrm>
            <a:off x="14235825" y="8945155"/>
            <a:ext cx="425255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9900" b="1">
                <a:solidFill>
                  <a:srgbClr val="FF0000"/>
                </a:solidFill>
                <a:ea typeface="MS Mincho" panose="02020609040205080304" pitchFamily="49" charset="-128"/>
              </a:rPr>
              <a:t>T</a:t>
            </a:r>
            <a:r>
              <a:rPr lang="fr-FR" sz="19900" b="1">
                <a:solidFill>
                  <a:schemeClr val="accent6"/>
                </a:solidFill>
                <a:ea typeface="MS Mincho" panose="02020609040205080304" pitchFamily="49" charset="-128"/>
              </a:rPr>
              <a:t>U</a:t>
            </a:r>
            <a:r>
              <a:rPr lang="fr-FR" sz="19900" b="1">
                <a:solidFill>
                  <a:srgbClr val="F88B00"/>
                </a:solidFill>
                <a:ea typeface="MS Mincho" panose="02020609040205080304" pitchFamily="49" charset="-128"/>
              </a:rPr>
              <a:t>I</a:t>
            </a:r>
            <a:endParaRPr lang="en-US" sz="16600" b="1">
              <a:solidFill>
                <a:srgbClr val="F88B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03F9F-BCC3-45CB-B33A-8ACD3875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511" y="9148559"/>
            <a:ext cx="4116617" cy="24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60986" y="674343"/>
            <a:ext cx="17366036" cy="1103507"/>
            <a:chOff x="460986" y="733337"/>
            <a:chExt cx="17366036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460986" y="733337"/>
              <a:ext cx="17366036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Phụ lục: Các công trình nghiên cứu trên thế giới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51</a:t>
            </a:fld>
            <a:endParaRPr lang="en-US" sz="2800"/>
          </a:p>
        </p:txBody>
      </p:sp>
      <p:pic>
        <p:nvPicPr>
          <p:cNvPr id="2" name="pingpong_plus">
            <a:hlinkClick r:id="" action="ppaction://media"/>
            <a:extLst>
              <a:ext uri="{FF2B5EF4-FFF2-40B4-BE49-F238E27FC236}">
                <a16:creationId xmlns:a16="http://schemas.microsoft.com/office/drawing/2014/main" id="{4947F378-6E47-4D4D-AB53-C2EC18C31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29234" y="2082353"/>
            <a:ext cx="7706355" cy="5070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query_interface">
            <a:hlinkClick r:id="" action="ppaction://media"/>
            <a:extLst>
              <a:ext uri="{FF2B5EF4-FFF2-40B4-BE49-F238E27FC236}">
                <a16:creationId xmlns:a16="http://schemas.microsoft.com/office/drawing/2014/main" id="{06C07DB0-5AB1-4F94-93C8-01264D1DA4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52413" y="2082352"/>
            <a:ext cx="7852799" cy="5070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audio_pad">
            <a:hlinkClick r:id="" action="ppaction://media"/>
            <a:extLst>
              <a:ext uri="{FF2B5EF4-FFF2-40B4-BE49-F238E27FC236}">
                <a16:creationId xmlns:a16="http://schemas.microsoft.com/office/drawing/2014/main" id="{6E40C186-869D-4A5C-98F1-D35D77CAF68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95665" y="8039984"/>
            <a:ext cx="7706355" cy="49697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6F1916-922E-405F-B7B3-06E7AAD410AF}"/>
              </a:ext>
            </a:extLst>
          </p:cNvPr>
          <p:cNvSpPr/>
          <p:nvPr/>
        </p:nvSpPr>
        <p:spPr>
          <a:xfrm>
            <a:off x="10607082" y="7230814"/>
            <a:ext cx="60869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>
                <a:solidFill>
                  <a:schemeClr val="tx2"/>
                </a:solidFill>
                <a:ea typeface="Lato" charset="0"/>
                <a:cs typeface="Lato" charset="0"/>
              </a:rPr>
              <a:t>Tangible query interfaces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3B330B-2CDB-40B7-907B-71F02D75D78D}"/>
              </a:ext>
            </a:extLst>
          </p:cNvPr>
          <p:cNvSpPr/>
          <p:nvPr/>
        </p:nvSpPr>
        <p:spPr>
          <a:xfrm>
            <a:off x="3265415" y="7175213"/>
            <a:ext cx="60869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>
                <a:solidFill>
                  <a:schemeClr val="tx2"/>
                </a:solidFill>
                <a:ea typeface="Lato" charset="0"/>
                <a:cs typeface="Lato" charset="0"/>
              </a:rPr>
              <a:t>PingPong plus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8F57-EE69-4C3B-8187-62E1A1D05ABE}"/>
              </a:ext>
            </a:extLst>
          </p:cNvPr>
          <p:cNvSpPr/>
          <p:nvPr/>
        </p:nvSpPr>
        <p:spPr>
          <a:xfrm>
            <a:off x="3265415" y="12942426"/>
            <a:ext cx="41521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>
                <a:solidFill>
                  <a:schemeClr val="tx2"/>
                </a:solidFill>
                <a:ea typeface="Lato" charset="0"/>
                <a:cs typeface="Lato" charset="0"/>
              </a:rPr>
              <a:t>AudioPad</a:t>
            </a:r>
          </a:p>
        </p:txBody>
      </p:sp>
      <p:pic>
        <p:nvPicPr>
          <p:cNvPr id="13" name="pneUI">
            <a:hlinkClick r:id="" action="ppaction://media"/>
            <a:extLst>
              <a:ext uri="{FF2B5EF4-FFF2-40B4-BE49-F238E27FC236}">
                <a16:creationId xmlns:a16="http://schemas.microsoft.com/office/drawing/2014/main" id="{465E1BD9-85B1-4236-BB19-C736391B5D4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318843" y="8050401"/>
            <a:ext cx="7852799" cy="47686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B8DB36-E1A7-4A9E-B35B-9F546480A325}"/>
              </a:ext>
            </a:extLst>
          </p:cNvPr>
          <p:cNvSpPr/>
          <p:nvPr/>
        </p:nvSpPr>
        <p:spPr>
          <a:xfrm>
            <a:off x="12541976" y="12777855"/>
            <a:ext cx="41521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>
                <a:solidFill>
                  <a:schemeClr val="tx2"/>
                </a:solidFill>
                <a:ea typeface="Lato" charset="0"/>
                <a:cs typeface="Lato" charset="0"/>
              </a:rPr>
              <a:t>PneUI</a:t>
            </a:r>
          </a:p>
        </p:txBody>
      </p:sp>
    </p:spTree>
    <p:extLst>
      <p:ext uri="{BB962C8B-B14F-4D97-AF65-F5344CB8AC3E}">
        <p14:creationId xmlns:p14="http://schemas.microsoft.com/office/powerpoint/2010/main" val="1766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3212330" y="792331"/>
            <a:ext cx="11863440" cy="1044513"/>
            <a:chOff x="3212330" y="792331"/>
            <a:chExt cx="11863440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3212330" y="792331"/>
              <a:ext cx="11863440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Phụ lục – So sánh Kinect 1 và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52</a:t>
            </a:fld>
            <a:endParaRPr lang="en-US" sz="28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E8742F1-1980-487C-8D23-23DC844A4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7225"/>
              </p:ext>
            </p:extLst>
          </p:nvPr>
        </p:nvGraphicFramePr>
        <p:xfrm>
          <a:off x="625211" y="2282237"/>
          <a:ext cx="16748389" cy="10335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43226">
                  <a:extLst>
                    <a:ext uri="{9D8B030D-6E8A-4147-A177-3AD203B41FA5}">
                      <a16:colId xmlns:a16="http://schemas.microsoft.com/office/drawing/2014/main" val="635389659"/>
                    </a:ext>
                  </a:extLst>
                </a:gridCol>
                <a:gridCol w="6146659">
                  <a:extLst>
                    <a:ext uri="{9D8B030D-6E8A-4147-A177-3AD203B41FA5}">
                      <a16:colId xmlns:a16="http://schemas.microsoft.com/office/drawing/2014/main" val="1295406233"/>
                    </a:ext>
                  </a:extLst>
                </a:gridCol>
                <a:gridCol w="5158504">
                  <a:extLst>
                    <a:ext uri="{9D8B030D-6E8A-4147-A177-3AD203B41FA5}">
                      <a16:colId xmlns:a16="http://schemas.microsoft.com/office/drawing/2014/main" val="748809829"/>
                    </a:ext>
                  </a:extLst>
                </a:gridCol>
              </a:tblGrid>
              <a:tr h="832739">
                <a:tc>
                  <a:txBody>
                    <a:bodyPr/>
                    <a:lstStyle/>
                    <a:p>
                      <a:pPr marR="245745"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Đặc điểm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156210"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Kinect v1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Kinect v2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3636302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Màu sắc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640×480 @ 30fps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1920×1080 @ 30fps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8723438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Độ sâu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320×240 @ 30fps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512×424 @ 30fps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6482165"/>
                  </a:ext>
                </a:extLst>
              </a:tr>
              <a:tr h="2008074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Cảm biến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Structured Light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(PrimeSense Light Coding)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Time of Flight (ToF)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8864389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Tầm nhìn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0.8~4.0 m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0.5~4.5 m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636792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Góc nhìn (ngang/dọc)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57</a:t>
                      </a:r>
                      <a:r>
                        <a:rPr lang="fr-FR" sz="4000" baseline="30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/43</a:t>
                      </a:r>
                      <a:r>
                        <a:rPr lang="fr-FR" sz="4000" baseline="30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70</a:t>
                      </a:r>
                      <a:r>
                        <a:rPr lang="fr-FR" sz="4000" baseline="30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/60</a:t>
                      </a:r>
                      <a:r>
                        <a:rPr lang="fr-FR" sz="4000" baseline="30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9074242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Mic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Có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Có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2711852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Số người nhận được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1418715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Số khớp xương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20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25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1165252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Trạng thái tay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Open/Close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Open/Close/Lasso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2050790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indent="226695" algn="l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Cử chỉ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Không hỗ trợ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40000"/>
                        </a:lnSpc>
                        <a:spcAft>
                          <a:spcPts val="600"/>
                        </a:spcAft>
                      </a:pPr>
                      <a:r>
                        <a:rPr lang="fr-FR" sz="40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Có</a:t>
                      </a:r>
                      <a:endParaRPr lang="en-US" sz="40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393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26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488066" y="821828"/>
            <a:ext cx="13311913" cy="1015016"/>
            <a:chOff x="2488066" y="821828"/>
            <a:chExt cx="13311913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488066" y="821828"/>
              <a:ext cx="13311913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6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Phụ lục – 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Kỹ thuật nhận dạng vật thể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53</a:t>
            </a:fld>
            <a:endParaRPr lang="en-US" sz="280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6924338-2D8E-48B2-A3CF-E038464DA854}"/>
              </a:ext>
            </a:extLst>
          </p:cNvPr>
          <p:cNvGrpSpPr/>
          <p:nvPr/>
        </p:nvGrpSpPr>
        <p:grpSpPr>
          <a:xfrm>
            <a:off x="478698" y="3818717"/>
            <a:ext cx="5507909" cy="7614137"/>
            <a:chOff x="478698" y="3818717"/>
            <a:chExt cx="5507909" cy="761413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36E3820-B466-4036-99F9-A569116C6A7A}"/>
                </a:ext>
              </a:extLst>
            </p:cNvPr>
            <p:cNvGrpSpPr/>
            <p:nvPr/>
          </p:nvGrpSpPr>
          <p:grpSpPr>
            <a:xfrm>
              <a:off x="478698" y="3818717"/>
              <a:ext cx="5507909" cy="7614137"/>
              <a:chOff x="977460" y="4566319"/>
              <a:chExt cx="4967109" cy="6866535"/>
            </a:xfrm>
          </p:grpSpPr>
          <p:sp>
            <p:nvSpPr>
              <p:cNvPr id="34" name="Shape 136">
                <a:extLst>
                  <a:ext uri="{FF2B5EF4-FFF2-40B4-BE49-F238E27FC236}">
                    <a16:creationId xmlns:a16="http://schemas.microsoft.com/office/drawing/2014/main" id="{9874D8B6-C931-43D9-BDCB-993EA602DA14}"/>
                  </a:ext>
                </a:extLst>
              </p:cNvPr>
              <p:cNvSpPr/>
              <p:nvPr/>
            </p:nvSpPr>
            <p:spPr>
              <a:xfrm>
                <a:off x="977460" y="4566319"/>
                <a:ext cx="4967109" cy="6866535"/>
              </a:xfrm>
              <a:prstGeom prst="rect">
                <a:avLst/>
              </a:prstGeom>
              <a:noFill/>
              <a:ln w="5715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grpSp>
            <p:nvGrpSpPr>
              <p:cNvPr id="35" name="Group 139">
                <a:extLst>
                  <a:ext uri="{FF2B5EF4-FFF2-40B4-BE49-F238E27FC236}">
                    <a16:creationId xmlns:a16="http://schemas.microsoft.com/office/drawing/2014/main" id="{177FCBCF-468A-4069-86DC-AFBDF301FBAC}"/>
                  </a:ext>
                </a:extLst>
              </p:cNvPr>
              <p:cNvGrpSpPr/>
              <p:nvPr/>
            </p:nvGrpSpPr>
            <p:grpSpPr>
              <a:xfrm>
                <a:off x="2223509" y="10054003"/>
                <a:ext cx="2475012" cy="634779"/>
                <a:chOff x="0" y="109689"/>
                <a:chExt cx="3082561" cy="790599"/>
              </a:xfrm>
            </p:grpSpPr>
            <p:sp>
              <p:nvSpPr>
                <p:cNvPr id="38" name="Shape 137">
                  <a:extLst>
                    <a:ext uri="{FF2B5EF4-FFF2-40B4-BE49-F238E27FC236}">
                      <a16:creationId xmlns:a16="http://schemas.microsoft.com/office/drawing/2014/main" id="{0506D087-5B4D-4A22-BCF1-FA57D273A516}"/>
                    </a:ext>
                  </a:extLst>
                </p:cNvPr>
                <p:cNvSpPr/>
                <p:nvPr/>
              </p:nvSpPr>
              <p:spPr>
                <a:xfrm>
                  <a:off x="0" y="109689"/>
                  <a:ext cx="3082561" cy="7905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56C2E"/>
                </a:solidFill>
                <a:ln w="38100" cap="flat">
                  <a:solidFill>
                    <a:srgbClr val="F56C2E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39" name="Shape 138">
                  <a:extLst>
                    <a:ext uri="{FF2B5EF4-FFF2-40B4-BE49-F238E27FC236}">
                      <a16:creationId xmlns:a16="http://schemas.microsoft.com/office/drawing/2014/main" id="{1919D607-C8F9-4EF9-A929-838A10D42666}"/>
                    </a:ext>
                  </a:extLst>
                </p:cNvPr>
                <p:cNvSpPr/>
                <p:nvPr/>
              </p:nvSpPr>
              <p:spPr>
                <a:xfrm>
                  <a:off x="329359" y="206789"/>
                  <a:ext cx="2452583" cy="632489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spAutoFit/>
                </a:bodyPr>
                <a:lstStyle>
                  <a:lvl1pPr algn="ctr">
                    <a:defRPr sz="1800" cap="all" spc="36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Montserrat-Regular"/>
                    </a:defRPr>
                  </a:lvl1pPr>
                </a:lstStyle>
                <a:p>
                  <a:r>
                    <a:rPr lang="en-US" sz="2800" b="1"/>
                    <a:t>Chi tiết</a:t>
                  </a:r>
                  <a:endParaRPr sz="2800" b="1"/>
                </a:p>
              </p:txBody>
            </p:sp>
          </p:grpSp>
          <p:sp>
            <p:nvSpPr>
              <p:cNvPr id="37" name="Shape 141">
                <a:extLst>
                  <a:ext uri="{FF2B5EF4-FFF2-40B4-BE49-F238E27FC236}">
                    <a16:creationId xmlns:a16="http://schemas.microsoft.com/office/drawing/2014/main" id="{539460E0-5B64-407E-B65E-99E5F046B5F6}"/>
                  </a:ext>
                </a:extLst>
              </p:cNvPr>
              <p:cNvSpPr/>
              <p:nvPr/>
            </p:nvSpPr>
            <p:spPr>
              <a:xfrm>
                <a:off x="1771538" y="6950571"/>
                <a:ext cx="3402515" cy="1074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3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r>
                  <a:rPr lang="en-US" sz="4000">
                    <a:latin typeface="+mj-lt"/>
                  </a:rPr>
                  <a:t>Ảnh màu từ Camera</a:t>
                </a:r>
                <a:endParaRPr sz="4000">
                  <a:latin typeface="+mj-lt"/>
                </a:endParaRPr>
              </a:p>
            </p:txBody>
          </p:sp>
        </p:grpSp>
        <p:pic>
          <p:nvPicPr>
            <p:cNvPr id="71" name="Picture 70" descr="A picture containing electronics, projector&#10;&#10;Description generated with high confidence">
              <a:extLst>
                <a:ext uri="{FF2B5EF4-FFF2-40B4-BE49-F238E27FC236}">
                  <a16:creationId xmlns:a16="http://schemas.microsoft.com/office/drawing/2014/main" id="{341055A5-1689-4DCF-9FF0-3ED127997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7988" y="4288424"/>
              <a:ext cx="2309853" cy="2309853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6ABFF70-F6E3-4B14-97E7-E80DAAB86473}"/>
              </a:ext>
            </a:extLst>
          </p:cNvPr>
          <p:cNvGrpSpPr/>
          <p:nvPr/>
        </p:nvGrpSpPr>
        <p:grpSpPr>
          <a:xfrm>
            <a:off x="6407069" y="3808123"/>
            <a:ext cx="5507909" cy="7614137"/>
            <a:chOff x="6407069" y="3808123"/>
            <a:chExt cx="5507909" cy="761413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2700EC0-54B0-4F13-AE7C-8BAF5AC6F587}"/>
                </a:ext>
              </a:extLst>
            </p:cNvPr>
            <p:cNvGrpSpPr/>
            <p:nvPr/>
          </p:nvGrpSpPr>
          <p:grpSpPr>
            <a:xfrm>
              <a:off x="6407069" y="3808123"/>
              <a:ext cx="5507909" cy="7614137"/>
              <a:chOff x="6967867" y="4566319"/>
              <a:chExt cx="4959446" cy="6855941"/>
            </a:xfrm>
          </p:grpSpPr>
          <p:grpSp>
            <p:nvGrpSpPr>
              <p:cNvPr id="40" name="Group 150">
                <a:extLst>
                  <a:ext uri="{FF2B5EF4-FFF2-40B4-BE49-F238E27FC236}">
                    <a16:creationId xmlns:a16="http://schemas.microsoft.com/office/drawing/2014/main" id="{E7364220-F5F3-4241-8C25-10A11DA6C9E4}"/>
                  </a:ext>
                </a:extLst>
              </p:cNvPr>
              <p:cNvGrpSpPr/>
              <p:nvPr/>
            </p:nvGrpSpPr>
            <p:grpSpPr>
              <a:xfrm>
                <a:off x="6967867" y="4566319"/>
                <a:ext cx="4959446" cy="6855941"/>
                <a:chOff x="0" y="0"/>
                <a:chExt cx="6186406" cy="8552092"/>
              </a:xfrm>
            </p:grpSpPr>
            <p:sp>
              <p:nvSpPr>
                <p:cNvPr id="43" name="Shape 145">
                  <a:extLst>
                    <a:ext uri="{FF2B5EF4-FFF2-40B4-BE49-F238E27FC236}">
                      <a16:creationId xmlns:a16="http://schemas.microsoft.com/office/drawing/2014/main" id="{444F003F-4503-4877-853F-A19972D6D07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186406" cy="8552092"/>
                </a:xfrm>
                <a:prstGeom prst="rect">
                  <a:avLst/>
                </a:prstGeom>
                <a:noFill/>
                <a:ln w="50800" cap="flat">
                  <a:solidFill>
                    <a:schemeClr val="accent6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47" name="Shape 147">
                  <a:extLst>
                    <a:ext uri="{FF2B5EF4-FFF2-40B4-BE49-F238E27FC236}">
                      <a16:creationId xmlns:a16="http://schemas.microsoft.com/office/drawing/2014/main" id="{D9503840-DEC3-4E84-BF27-038D62A7B0A1}"/>
                    </a:ext>
                  </a:extLst>
                </p:cNvPr>
                <p:cNvSpPr/>
                <p:nvPr/>
              </p:nvSpPr>
              <p:spPr>
                <a:xfrm>
                  <a:off x="1879613" y="6942580"/>
                  <a:ext cx="2452585" cy="35560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defRPr sz="1800" cap="all" spc="36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Montserrat-Regular"/>
                    </a:defRPr>
                  </a:lvl1pPr>
                </a:lstStyle>
                <a:p>
                  <a:r>
                    <a:t>New Project</a:t>
                  </a:r>
                </a:p>
              </p:txBody>
            </p:sp>
            <p:sp>
              <p:nvSpPr>
                <p:cNvPr id="45" name="Shape 149">
                  <a:extLst>
                    <a:ext uri="{FF2B5EF4-FFF2-40B4-BE49-F238E27FC236}">
                      <a16:creationId xmlns:a16="http://schemas.microsoft.com/office/drawing/2014/main" id="{E74A842D-ADCC-4766-8CB1-C4233E6D028D}"/>
                    </a:ext>
                  </a:extLst>
                </p:cNvPr>
                <p:cNvSpPr/>
                <p:nvPr/>
              </p:nvSpPr>
              <p:spPr>
                <a:xfrm>
                  <a:off x="1322689" y="3371003"/>
                  <a:ext cx="3637424" cy="54610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sz="3000" b="1">
                      <a:solidFill>
                        <a:srgbClr val="393941"/>
                      </a:solidFill>
                      <a:latin typeface="Montserrat-SemiBold"/>
                      <a:ea typeface="Montserrat-SemiBold"/>
                      <a:cs typeface="Montserrat-SemiBold"/>
                      <a:sym typeface="Montserrat-SemiBold"/>
                    </a:defRPr>
                  </a:lvl1pPr>
                </a:lstStyle>
                <a:p>
                  <a:r>
                    <a:rPr lang="en-US" sz="4000">
                      <a:latin typeface="+mj-lt"/>
                    </a:rPr>
                    <a:t>Th</a:t>
                  </a:r>
                  <a:r>
                    <a:rPr lang="vi-VN" sz="4000">
                      <a:latin typeface="+mj-lt"/>
                    </a:rPr>
                    <a:t>ư</a:t>
                  </a:r>
                  <a:r>
                    <a:rPr lang="en-US" sz="4000">
                      <a:latin typeface="+mj-lt"/>
                    </a:rPr>
                    <a:t> viện Vuforia</a:t>
                  </a:r>
                  <a:endParaRPr sz="4000">
                    <a:latin typeface="+mj-lt"/>
                  </a:endParaRPr>
                </a:p>
              </p:txBody>
            </p:sp>
          </p:grpSp>
          <p:grpSp>
            <p:nvGrpSpPr>
              <p:cNvPr id="64" name="Group 139">
                <a:extLst>
                  <a:ext uri="{FF2B5EF4-FFF2-40B4-BE49-F238E27FC236}">
                    <a16:creationId xmlns:a16="http://schemas.microsoft.com/office/drawing/2014/main" id="{685A92B7-33BB-4F22-9388-DF224CF46ABD}"/>
                  </a:ext>
                </a:extLst>
              </p:cNvPr>
              <p:cNvGrpSpPr/>
              <p:nvPr/>
            </p:nvGrpSpPr>
            <p:grpSpPr>
              <a:xfrm>
                <a:off x="8271786" y="10099649"/>
                <a:ext cx="2475012" cy="634779"/>
                <a:chOff x="0" y="109689"/>
                <a:chExt cx="3082561" cy="790599"/>
              </a:xfrm>
            </p:grpSpPr>
            <p:sp>
              <p:nvSpPr>
                <p:cNvPr id="65" name="Shape 137">
                  <a:extLst>
                    <a:ext uri="{FF2B5EF4-FFF2-40B4-BE49-F238E27FC236}">
                      <a16:creationId xmlns:a16="http://schemas.microsoft.com/office/drawing/2014/main" id="{F76E6008-9DAD-4590-BF81-63ACFCE6EBAA}"/>
                    </a:ext>
                  </a:extLst>
                </p:cNvPr>
                <p:cNvSpPr/>
                <p:nvPr/>
              </p:nvSpPr>
              <p:spPr>
                <a:xfrm>
                  <a:off x="0" y="109689"/>
                  <a:ext cx="3082561" cy="7905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56C2E"/>
                </a:solidFill>
                <a:ln w="38100" cap="flat">
                  <a:solidFill>
                    <a:srgbClr val="F56C2E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66" name="Shape 138">
                  <a:extLst>
                    <a:ext uri="{FF2B5EF4-FFF2-40B4-BE49-F238E27FC236}">
                      <a16:creationId xmlns:a16="http://schemas.microsoft.com/office/drawing/2014/main" id="{D58CD6E5-2EB7-42EC-BF82-9A2009ED7F8C}"/>
                    </a:ext>
                  </a:extLst>
                </p:cNvPr>
                <p:cNvSpPr/>
                <p:nvPr/>
              </p:nvSpPr>
              <p:spPr>
                <a:xfrm>
                  <a:off x="329359" y="206789"/>
                  <a:ext cx="2452583" cy="632489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spAutoFit/>
                </a:bodyPr>
                <a:lstStyle>
                  <a:lvl1pPr algn="ctr">
                    <a:defRPr sz="1800" cap="all" spc="36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Montserrat-Regular"/>
                    </a:defRPr>
                  </a:lvl1pPr>
                </a:lstStyle>
                <a:p>
                  <a:r>
                    <a:rPr lang="en-US" sz="2800" b="1"/>
                    <a:t>Chi tiết</a:t>
                  </a:r>
                  <a:endParaRPr sz="2800" b="1"/>
                </a:p>
              </p:txBody>
            </p:sp>
          </p:grp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4279554-8389-44D0-8E01-71BB4ADC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635" y="4279965"/>
              <a:ext cx="2318312" cy="2318312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95D0AEB-05A0-4CC0-8B78-0BCFD541C2F5}"/>
              </a:ext>
            </a:extLst>
          </p:cNvPr>
          <p:cNvGrpSpPr/>
          <p:nvPr/>
        </p:nvGrpSpPr>
        <p:grpSpPr>
          <a:xfrm>
            <a:off x="12424946" y="3808122"/>
            <a:ext cx="5507909" cy="7614137"/>
            <a:chOff x="12424946" y="3808122"/>
            <a:chExt cx="5507909" cy="761413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957865E-3011-4AD1-9234-5DD6F9AA2EEF}"/>
                </a:ext>
              </a:extLst>
            </p:cNvPr>
            <p:cNvGrpSpPr/>
            <p:nvPr/>
          </p:nvGrpSpPr>
          <p:grpSpPr>
            <a:xfrm>
              <a:off x="12424946" y="3808122"/>
              <a:ext cx="5507909" cy="7614137"/>
              <a:chOff x="12633573" y="4566318"/>
              <a:chExt cx="4959446" cy="6855941"/>
            </a:xfrm>
          </p:grpSpPr>
          <p:sp>
            <p:nvSpPr>
              <p:cNvPr id="51" name="Shape 153">
                <a:extLst>
                  <a:ext uri="{FF2B5EF4-FFF2-40B4-BE49-F238E27FC236}">
                    <a16:creationId xmlns:a16="http://schemas.microsoft.com/office/drawing/2014/main" id="{15CC0E46-2EF1-41F0-9553-50EE026D2AE2}"/>
                  </a:ext>
                </a:extLst>
              </p:cNvPr>
              <p:cNvSpPr/>
              <p:nvPr/>
            </p:nvSpPr>
            <p:spPr>
              <a:xfrm>
                <a:off x="12633573" y="4566318"/>
                <a:ext cx="4959446" cy="6855941"/>
              </a:xfrm>
              <a:prstGeom prst="rect">
                <a:avLst/>
              </a:prstGeom>
              <a:noFill/>
              <a:ln w="508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3" name="Shape 157">
                <a:extLst>
                  <a:ext uri="{FF2B5EF4-FFF2-40B4-BE49-F238E27FC236}">
                    <a16:creationId xmlns:a16="http://schemas.microsoft.com/office/drawing/2014/main" id="{15695783-C153-4BED-A4CC-F7B90EB6E805}"/>
                  </a:ext>
                </a:extLst>
              </p:cNvPr>
              <p:cNvSpPr/>
              <p:nvPr/>
            </p:nvSpPr>
            <p:spPr>
              <a:xfrm>
                <a:off x="13343077" y="6950571"/>
                <a:ext cx="3540438" cy="1074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3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r>
                  <a:rPr lang="en-US" sz="4000">
                    <a:latin typeface="+mj-lt"/>
                  </a:rPr>
                  <a:t>Ảnh hồng ngoại từ Kinect</a:t>
                </a:r>
                <a:endParaRPr sz="4000">
                  <a:latin typeface="+mj-lt"/>
                </a:endParaRPr>
              </a:p>
            </p:txBody>
          </p:sp>
          <p:grpSp>
            <p:nvGrpSpPr>
              <p:cNvPr id="67" name="Group 139">
                <a:extLst>
                  <a:ext uri="{FF2B5EF4-FFF2-40B4-BE49-F238E27FC236}">
                    <a16:creationId xmlns:a16="http://schemas.microsoft.com/office/drawing/2014/main" id="{0956810A-0279-4D66-BCD2-93C04E2BCFCC}"/>
                  </a:ext>
                </a:extLst>
              </p:cNvPr>
              <p:cNvGrpSpPr/>
              <p:nvPr/>
            </p:nvGrpSpPr>
            <p:grpSpPr>
              <a:xfrm>
                <a:off x="13875790" y="10054003"/>
                <a:ext cx="2475012" cy="634779"/>
                <a:chOff x="0" y="109689"/>
                <a:chExt cx="3082561" cy="790599"/>
              </a:xfrm>
            </p:grpSpPr>
            <p:sp>
              <p:nvSpPr>
                <p:cNvPr id="68" name="Shape 137">
                  <a:extLst>
                    <a:ext uri="{FF2B5EF4-FFF2-40B4-BE49-F238E27FC236}">
                      <a16:creationId xmlns:a16="http://schemas.microsoft.com/office/drawing/2014/main" id="{F5C25AA4-4B51-482B-80E1-2CF02A3AAF6F}"/>
                    </a:ext>
                  </a:extLst>
                </p:cNvPr>
                <p:cNvSpPr/>
                <p:nvPr/>
              </p:nvSpPr>
              <p:spPr>
                <a:xfrm>
                  <a:off x="0" y="109689"/>
                  <a:ext cx="3082561" cy="7905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56C2E"/>
                </a:solidFill>
                <a:ln w="38100" cap="flat">
                  <a:solidFill>
                    <a:srgbClr val="F56C2E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69" name="Shape 138">
                  <a:extLst>
                    <a:ext uri="{FF2B5EF4-FFF2-40B4-BE49-F238E27FC236}">
                      <a16:creationId xmlns:a16="http://schemas.microsoft.com/office/drawing/2014/main" id="{A0324B82-E540-4228-BA35-C4A56DE0CACF}"/>
                    </a:ext>
                  </a:extLst>
                </p:cNvPr>
                <p:cNvSpPr/>
                <p:nvPr/>
              </p:nvSpPr>
              <p:spPr>
                <a:xfrm>
                  <a:off x="329359" y="206789"/>
                  <a:ext cx="2452583" cy="632489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spAutoFit/>
                </a:bodyPr>
                <a:lstStyle>
                  <a:lvl1pPr algn="ctr">
                    <a:defRPr sz="1800" cap="all" spc="36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Montserrat-Regular"/>
                    </a:defRPr>
                  </a:lvl1pPr>
                </a:lstStyle>
                <a:p>
                  <a:r>
                    <a:rPr lang="en-US" sz="2800" b="1"/>
                    <a:t>Chi tiết</a:t>
                  </a:r>
                  <a:endParaRPr sz="2800" b="1"/>
                </a:p>
              </p:txBody>
            </p:sp>
          </p:grpSp>
        </p:grpSp>
        <p:pic>
          <p:nvPicPr>
            <p:cNvPr id="77" name="Picture 76" descr="A close up of a device&#10;&#10;Description generated with very high confidence">
              <a:extLst>
                <a:ext uri="{FF2B5EF4-FFF2-40B4-BE49-F238E27FC236}">
                  <a16:creationId xmlns:a16="http://schemas.microsoft.com/office/drawing/2014/main" id="{3244B3CF-90D5-4D82-8DD4-53FFC8E9E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28898" y="3877910"/>
              <a:ext cx="3174603" cy="3174603"/>
            </a:xfrm>
            <a:prstGeom prst="rect">
              <a:avLst/>
            </a:prstGeom>
          </p:spPr>
        </p:pic>
      </p:grpSp>
      <p:pic>
        <p:nvPicPr>
          <p:cNvPr id="33" name="Picture 32" descr="Icon04">
            <a:extLst>
              <a:ext uri="{FF2B5EF4-FFF2-40B4-BE49-F238E27FC236}">
                <a16:creationId xmlns:a16="http://schemas.microsoft.com/office/drawing/2014/main" id="{B7B61705-FAF2-47F7-82D2-F704F272E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114" y="8444011"/>
            <a:ext cx="1288169" cy="12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0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821625" y="553467"/>
            <a:ext cx="13311913" cy="1015016"/>
            <a:chOff x="2488066" y="821828"/>
            <a:chExt cx="13311913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488066" y="821828"/>
              <a:ext cx="13311913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6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Phụ lục – 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Kỹ thuật nhận dạng vật thể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54</a:t>
            </a:fld>
            <a:endParaRPr lang="en-US" sz="28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2472D5-E743-465A-BFBB-3373132BD439}"/>
              </a:ext>
            </a:extLst>
          </p:cNvPr>
          <p:cNvSpPr/>
          <p:nvPr/>
        </p:nvSpPr>
        <p:spPr>
          <a:xfrm>
            <a:off x="0" y="0"/>
            <a:ext cx="4705261" cy="1371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44" name="Shape 141">
            <a:extLst>
              <a:ext uri="{FF2B5EF4-FFF2-40B4-BE49-F238E27FC236}">
                <a16:creationId xmlns:a16="http://schemas.microsoft.com/office/drawing/2014/main" id="{60D07A26-42FF-481F-9078-77FEB11BF014}"/>
              </a:ext>
            </a:extLst>
          </p:cNvPr>
          <p:cNvSpPr/>
          <p:nvPr/>
        </p:nvSpPr>
        <p:spPr>
          <a:xfrm>
            <a:off x="421603" y="5838192"/>
            <a:ext cx="3772968" cy="14231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lnSpc>
                <a:spcPct val="80000"/>
              </a:lnSpc>
              <a:defRPr sz="3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latin typeface="+mj-lt"/>
              </a:rPr>
              <a:t>Ảnh màu từ Camera</a:t>
            </a:r>
            <a:endParaRPr sz="5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0" name="Picture 49" descr="A picture containing electronics, projector&#10;&#10;Description generated with high confidence">
            <a:extLst>
              <a:ext uri="{FF2B5EF4-FFF2-40B4-BE49-F238E27FC236}">
                <a16:creationId xmlns:a16="http://schemas.microsoft.com/office/drawing/2014/main" id="{02BC30E3-E4AA-4B2A-B267-BC722024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74" y="3400866"/>
            <a:ext cx="2309853" cy="230985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2A3A14D7-E366-48D5-ACFB-574D35295EAC}"/>
              </a:ext>
            </a:extLst>
          </p:cNvPr>
          <p:cNvGrpSpPr/>
          <p:nvPr/>
        </p:nvGrpSpPr>
        <p:grpSpPr>
          <a:xfrm>
            <a:off x="4959914" y="2514871"/>
            <a:ext cx="12660038" cy="10336492"/>
            <a:chOff x="-89956" y="-28906"/>
            <a:chExt cx="9495633" cy="3921116"/>
          </a:xfrm>
          <a:solidFill>
            <a:schemeClr val="accent2"/>
          </a:solidFill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729720D-7230-4010-B36A-C0377F1BB078}"/>
                </a:ext>
              </a:extLst>
            </p:cNvPr>
            <p:cNvSpPr/>
            <p:nvPr/>
          </p:nvSpPr>
          <p:spPr>
            <a:xfrm>
              <a:off x="2524697" y="-15266"/>
              <a:ext cx="3266508" cy="47379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Lấy</a:t>
              </a:r>
              <a:r>
                <a:rPr lang="fr-FR" sz="4400" kern="1200" dirty="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 </a:t>
              </a: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mẫu</a:t>
              </a:r>
              <a:r>
                <a:rPr lang="fr-FR" sz="4400" kern="1200" dirty="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 </a:t>
              </a: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ảnh</a:t>
              </a:r>
              <a:endParaRPr lang="en-US" sz="4400" dirty="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769C4C-3912-4229-97D9-1B33E496C624}"/>
                </a:ext>
              </a:extLst>
            </p:cNvPr>
            <p:cNvCxnSpPr>
              <a:cxnSpLocks/>
              <a:stCxn id="70" idx="2"/>
              <a:endCxn id="71" idx="0"/>
            </p:cNvCxnSpPr>
            <p:nvPr/>
          </p:nvCxnSpPr>
          <p:spPr>
            <a:xfrm flipH="1">
              <a:off x="4155678" y="1289722"/>
              <a:ext cx="2273" cy="27981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CFE9DE6-FF42-4754-9573-CF158680FB0B}"/>
                </a:ext>
              </a:extLst>
            </p:cNvPr>
            <p:cNvCxnSpPr>
              <a:cxnSpLocks/>
              <a:stCxn id="71" idx="2"/>
              <a:endCxn id="72" idx="0"/>
            </p:cNvCxnSpPr>
            <p:nvPr/>
          </p:nvCxnSpPr>
          <p:spPr>
            <a:xfrm>
              <a:off x="4155678" y="2281529"/>
              <a:ext cx="1137" cy="193079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7BEAC91-0115-44D8-9576-005D8C9CC1F4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4156815" y="2948398"/>
              <a:ext cx="1137" cy="250395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8D3D102-5CB6-4991-950D-AE4D9AF398AE}"/>
                </a:ext>
              </a:extLst>
            </p:cNvPr>
            <p:cNvSpPr/>
            <p:nvPr/>
          </p:nvSpPr>
          <p:spPr>
            <a:xfrm>
              <a:off x="6842186" y="1303887"/>
              <a:ext cx="2563491" cy="84561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Tọa độ vật thể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DB7056B-DDA0-4787-B3C9-65308451263B}"/>
                </a:ext>
              </a:extLst>
            </p:cNvPr>
            <p:cNvSpPr/>
            <p:nvPr/>
          </p:nvSpPr>
          <p:spPr>
            <a:xfrm>
              <a:off x="5997049" y="-28906"/>
              <a:ext cx="82301" cy="39009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/>
                </a:solidFill>
                <a:latin typeface="+mj-lt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69981B-D57E-4181-99B7-E77BE5583811}"/>
                </a:ext>
              </a:extLst>
            </p:cNvPr>
            <p:cNvCxnSpPr>
              <a:cxnSpLocks/>
              <a:stCxn id="54" idx="2"/>
              <a:endCxn id="70" idx="0"/>
            </p:cNvCxnSpPr>
            <p:nvPr/>
          </p:nvCxnSpPr>
          <p:spPr>
            <a:xfrm flipH="1">
              <a:off x="4157950" y="458524"/>
              <a:ext cx="1" cy="201625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A7273D63-A785-43F1-A1D2-03BCC5A0A814}"/>
                </a:ext>
              </a:extLst>
            </p:cNvPr>
            <p:cNvSpPr/>
            <p:nvPr/>
          </p:nvSpPr>
          <p:spPr>
            <a:xfrm>
              <a:off x="2524697" y="660149"/>
              <a:ext cx="3266507" cy="62957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Chuyển</a:t>
              </a:r>
              <a:r>
                <a:rPr lang="fr-FR" sz="4400" kern="1200" dirty="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 sang </a:t>
              </a:r>
              <a:r>
                <a:rPr lang="fr-FR" sz="4400" kern="1200" dirty="0" err="1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hệ</a:t>
              </a:r>
              <a:r>
                <a:rPr lang="fr-FR" sz="4400" kern="1200" dirty="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 HSV</a:t>
              </a:r>
              <a:endParaRPr lang="en-US" sz="4400" dirty="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5595A3F-11EA-4044-8AFB-83020ECA8518}"/>
                </a:ext>
              </a:extLst>
            </p:cNvPr>
            <p:cNvSpPr/>
            <p:nvPr/>
          </p:nvSpPr>
          <p:spPr>
            <a:xfrm>
              <a:off x="2522423" y="1569532"/>
              <a:ext cx="3266508" cy="71199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Tìm vùng chứa vật thể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E472875-414D-43D1-A9FF-AB2EB32CA3ED}"/>
                </a:ext>
              </a:extLst>
            </p:cNvPr>
            <p:cNvSpPr/>
            <p:nvPr/>
          </p:nvSpPr>
          <p:spPr>
            <a:xfrm>
              <a:off x="2524698" y="2474608"/>
              <a:ext cx="3264233" cy="47379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Lọc nhiễu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20DE59D-09F9-46D9-940D-45EA7244FDC1}"/>
                </a:ext>
              </a:extLst>
            </p:cNvPr>
            <p:cNvSpPr/>
            <p:nvPr/>
          </p:nvSpPr>
          <p:spPr>
            <a:xfrm>
              <a:off x="2524698" y="3198793"/>
              <a:ext cx="3266507" cy="69341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ctr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Tracking bằng Camshift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885E96B-6088-4D26-8A61-6305CD659910}"/>
                </a:ext>
              </a:extLst>
            </p:cNvPr>
            <p:cNvSpPr/>
            <p:nvPr/>
          </p:nvSpPr>
          <p:spPr>
            <a:xfrm>
              <a:off x="-89956" y="1371848"/>
              <a:ext cx="1729602" cy="70969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226695" algn="just">
                <a:lnSpc>
                  <a:spcPct val="140000"/>
                </a:lnSpc>
                <a:spcAft>
                  <a:spcPts val="0"/>
                </a:spcAft>
              </a:pPr>
              <a:r>
                <a:rPr lang="fr-FR" sz="4400" kern="1200">
                  <a:solidFill>
                    <a:schemeClr val="tx2"/>
                  </a:solidFill>
                  <a:effectLst/>
                  <a:latin typeface="+mj-lt"/>
                  <a:ea typeface="MS Mincho" panose="02020609040205080304" pitchFamily="49" charset="-128"/>
                </a:rPr>
                <a:t>Video</a:t>
              </a:r>
              <a:endParaRPr lang="en-US" sz="4400">
                <a:solidFill>
                  <a:schemeClr val="tx2"/>
                </a:solidFill>
                <a:effectLst/>
                <a:latin typeface="+mj-lt"/>
                <a:ea typeface="MS Mincho" panose="02020609040205080304" pitchFamily="49" charset="-128"/>
              </a:endParaRPr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2B6106D8-2F1F-4FDA-B110-19D7FF1BE12C}"/>
                </a:ext>
              </a:extLst>
            </p:cNvPr>
            <p:cNvSpPr/>
            <p:nvPr/>
          </p:nvSpPr>
          <p:spPr>
            <a:xfrm>
              <a:off x="1649209" y="1655516"/>
              <a:ext cx="401474" cy="18719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1A5679C4-53EA-4400-84B2-AACF1F5FD638}"/>
                </a:ext>
              </a:extLst>
            </p:cNvPr>
            <p:cNvSpPr/>
            <p:nvPr/>
          </p:nvSpPr>
          <p:spPr>
            <a:xfrm>
              <a:off x="6251637" y="1655516"/>
              <a:ext cx="401474" cy="18719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347D879-594F-4763-A11C-DF5A2E30C480}"/>
                </a:ext>
              </a:extLst>
            </p:cNvPr>
            <p:cNvSpPr/>
            <p:nvPr/>
          </p:nvSpPr>
          <p:spPr>
            <a:xfrm flipH="1">
              <a:off x="2248157" y="-8770"/>
              <a:ext cx="79833" cy="386764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2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821625" y="553467"/>
            <a:ext cx="13311913" cy="1015016"/>
            <a:chOff x="2488066" y="821828"/>
            <a:chExt cx="13311913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488066" y="821828"/>
              <a:ext cx="13311913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6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Phụ lục – 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Kỹ thuật nhận dạng vật thể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55</a:t>
            </a:fld>
            <a:endParaRPr lang="en-US" sz="28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2472D5-E743-465A-BFBB-3373132BD439}"/>
              </a:ext>
            </a:extLst>
          </p:cNvPr>
          <p:cNvSpPr/>
          <p:nvPr/>
        </p:nvSpPr>
        <p:spPr>
          <a:xfrm>
            <a:off x="0" y="0"/>
            <a:ext cx="4705261" cy="1371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44" name="Shape 141">
            <a:extLst>
              <a:ext uri="{FF2B5EF4-FFF2-40B4-BE49-F238E27FC236}">
                <a16:creationId xmlns:a16="http://schemas.microsoft.com/office/drawing/2014/main" id="{60D07A26-42FF-481F-9078-77FEB11BF014}"/>
              </a:ext>
            </a:extLst>
          </p:cNvPr>
          <p:cNvSpPr/>
          <p:nvPr/>
        </p:nvSpPr>
        <p:spPr>
          <a:xfrm>
            <a:off x="421603" y="5838192"/>
            <a:ext cx="3772968" cy="14231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lnSpc>
                <a:spcPct val="80000"/>
              </a:lnSpc>
              <a:defRPr sz="3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latin typeface="+mj-lt"/>
              </a:rPr>
              <a:t>Ảnh màu từ Camera</a:t>
            </a:r>
            <a:endParaRPr sz="5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0" name="Picture 49" descr="A picture containing electronics, projector&#10;&#10;Description generated with high confidence">
            <a:extLst>
              <a:ext uri="{FF2B5EF4-FFF2-40B4-BE49-F238E27FC236}">
                <a16:creationId xmlns:a16="http://schemas.microsoft.com/office/drawing/2014/main" id="{02BC30E3-E4AA-4B2A-B267-BC722024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74" y="3400866"/>
            <a:ext cx="2309853" cy="2309853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24DE2F1-D6E6-4D0D-85DB-BC99CF2E5E78}"/>
              </a:ext>
            </a:extLst>
          </p:cNvPr>
          <p:cNvGrpSpPr/>
          <p:nvPr/>
        </p:nvGrpSpPr>
        <p:grpSpPr>
          <a:xfrm>
            <a:off x="5519115" y="2670616"/>
            <a:ext cx="11765211" cy="7801452"/>
            <a:chOff x="0" y="0"/>
            <a:chExt cx="5606200" cy="404675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1F7A6BB-D641-40C7-8683-D80E2D88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45324"/>
              <a:ext cx="2770507" cy="1901428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1D7EBFA-008F-452C-9221-6E0A4A06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5692" y="0"/>
              <a:ext cx="2770508" cy="190142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99D7EBA-90FA-48E1-944F-11CC9D4C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5692" y="2145324"/>
              <a:ext cx="2770508" cy="190142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5972A56-07E6-4728-9EE4-187E3DE8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4" y="2"/>
              <a:ext cx="2761303" cy="190142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3760990-3237-40B7-BB97-3357B67D88BB}"/>
              </a:ext>
            </a:extLst>
          </p:cNvPr>
          <p:cNvSpPr/>
          <p:nvPr/>
        </p:nvSpPr>
        <p:spPr>
          <a:xfrm>
            <a:off x="5385937" y="11460372"/>
            <a:ext cx="121683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Kết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quả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các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bước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trong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quy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trình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nhận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dạng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vật</a:t>
            </a:r>
            <a:r>
              <a:rPr lang="fr-FR" sz="4400" i="1" dirty="0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 </a:t>
            </a:r>
            <a:r>
              <a:rPr lang="fr-FR" sz="4400" i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MS Mincho" panose="02020609040205080304" pitchFamily="49" charset="-128"/>
              </a:rPr>
              <a:t>thể</a:t>
            </a:r>
            <a:endParaRPr lang="en-US" sz="4400" i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E5EA6-2D8E-426A-AA06-2F76C30AF8FC}"/>
              </a:ext>
            </a:extLst>
          </p:cNvPr>
          <p:cNvSpPr txBox="1"/>
          <p:nvPr/>
        </p:nvSpPr>
        <p:spPr>
          <a:xfrm>
            <a:off x="8174386" y="6194318"/>
            <a:ext cx="50366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49EFB-C04A-4EA4-81DB-65A805E2CF43}"/>
              </a:ext>
            </a:extLst>
          </p:cNvPr>
          <p:cNvSpPr txBox="1"/>
          <p:nvPr/>
        </p:nvSpPr>
        <p:spPr>
          <a:xfrm>
            <a:off x="14169944" y="6172738"/>
            <a:ext cx="50366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3F73DB-5451-4047-A8D7-1A468CBE2568}"/>
              </a:ext>
            </a:extLst>
          </p:cNvPr>
          <p:cNvSpPr txBox="1"/>
          <p:nvPr/>
        </p:nvSpPr>
        <p:spPr>
          <a:xfrm>
            <a:off x="8184044" y="10472068"/>
            <a:ext cx="47801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7ADC9-E809-4237-9157-A9FC9A6F2F91}"/>
              </a:ext>
            </a:extLst>
          </p:cNvPr>
          <p:cNvSpPr txBox="1"/>
          <p:nvPr/>
        </p:nvSpPr>
        <p:spPr>
          <a:xfrm>
            <a:off x="14125390" y="10476601"/>
            <a:ext cx="52450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898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4821625" y="553467"/>
            <a:ext cx="13311913" cy="1015016"/>
            <a:chOff x="2488066" y="821828"/>
            <a:chExt cx="13311913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488066" y="821828"/>
              <a:ext cx="13311913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6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Phụ lục – 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Kỹ thuật nhận dạng vật thể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56</a:t>
            </a:fld>
            <a:endParaRPr lang="en-US" sz="28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2472D5-E743-465A-BFBB-3373132BD439}"/>
              </a:ext>
            </a:extLst>
          </p:cNvPr>
          <p:cNvSpPr/>
          <p:nvPr/>
        </p:nvSpPr>
        <p:spPr>
          <a:xfrm>
            <a:off x="0" y="0"/>
            <a:ext cx="4779511" cy="1371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44" name="Shape 141">
            <a:extLst>
              <a:ext uri="{FF2B5EF4-FFF2-40B4-BE49-F238E27FC236}">
                <a16:creationId xmlns:a16="http://schemas.microsoft.com/office/drawing/2014/main" id="{60D07A26-42FF-481F-9078-77FEB11BF014}"/>
              </a:ext>
            </a:extLst>
          </p:cNvPr>
          <p:cNvSpPr/>
          <p:nvPr/>
        </p:nvSpPr>
        <p:spPr>
          <a:xfrm>
            <a:off x="574003" y="5838192"/>
            <a:ext cx="3772968" cy="14231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lnSpc>
                <a:spcPct val="80000"/>
              </a:lnSpc>
              <a:defRPr sz="3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vi-VN" sz="5400">
                <a:solidFill>
                  <a:schemeClr val="bg1"/>
                </a:solidFill>
              </a:rPr>
              <a:t>Thư viện Vuforia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A15A55-F434-4020-843A-19D42CB6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31" y="3120809"/>
            <a:ext cx="2318312" cy="23183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3C85F81-D5F7-43B0-9CB3-1AC95F0AE3B1}"/>
              </a:ext>
            </a:extLst>
          </p:cNvPr>
          <p:cNvGrpSpPr/>
          <p:nvPr/>
        </p:nvGrpSpPr>
        <p:grpSpPr>
          <a:xfrm>
            <a:off x="7972695" y="2217511"/>
            <a:ext cx="7432001" cy="3944239"/>
            <a:chOff x="0" y="0"/>
            <a:chExt cx="4565299" cy="3171419"/>
          </a:xfrm>
        </p:grpSpPr>
        <p:pic>
          <p:nvPicPr>
            <p:cNvPr id="11" name="Picture 10" descr="https://vuforialibrarycontent.vuforia.com/Images/local_contrast_1_original.jpg">
              <a:extLst>
                <a:ext uri="{FF2B5EF4-FFF2-40B4-BE49-F238E27FC236}">
                  <a16:creationId xmlns:a16="http://schemas.microsoft.com/office/drawing/2014/main" id="{5E5BC754-7B6F-46CA-A8A2-D8C5358D6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8" y="4430"/>
              <a:ext cx="2286000" cy="1521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https://vuforialibrarycontent.vuforia.com/Images/local_contrast_1_original_features.jpg">
              <a:extLst>
                <a:ext uri="{FF2B5EF4-FFF2-40B4-BE49-F238E27FC236}">
                  <a16:creationId xmlns:a16="http://schemas.microsoft.com/office/drawing/2014/main" id="{6B1F64E1-0C02-4201-972B-039608FC2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597" y="0"/>
              <a:ext cx="2286000" cy="1529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s://vuforialibrarycontent.vuforia.com/Images/local_contrast_3_strong.jpg">
              <a:extLst>
                <a:ext uri="{FF2B5EF4-FFF2-40B4-BE49-F238E27FC236}">
                  <a16:creationId xmlns:a16="http://schemas.microsoft.com/office/drawing/2014/main" id="{CA1C1952-1B1B-4E84-8C0A-18E42CF32575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5499"/>
              <a:ext cx="2286000" cy="1645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https://vuforialibrarycontent.vuforia.com/Images/local_contrast_3_strong_features.jpg">
              <a:extLst>
                <a:ext uri="{FF2B5EF4-FFF2-40B4-BE49-F238E27FC236}">
                  <a16:creationId xmlns:a16="http://schemas.microsoft.com/office/drawing/2014/main" id="{148503CF-0434-4D7E-ADA6-C7461CEAA9C1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299" y="1525498"/>
              <a:ext cx="2286000" cy="1645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3437E5-7DA6-4CA5-816E-78F4EC029D17}"/>
              </a:ext>
            </a:extLst>
          </p:cNvPr>
          <p:cNvSpPr txBox="1"/>
          <p:nvPr/>
        </p:nvSpPr>
        <p:spPr>
          <a:xfrm>
            <a:off x="5766066" y="6236394"/>
            <a:ext cx="12521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Chất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l</a:t>
            </a:r>
            <a:r>
              <a:rPr lang="vi-VN" sz="4400" i="1" dirty="0">
                <a:solidFill>
                  <a:schemeClr val="tx1">
                    <a:lumMod val="50000"/>
                  </a:schemeClr>
                </a:solidFill>
              </a:rPr>
              <a:t>ư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ợng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ảnh 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ảnh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h</a:t>
            </a:r>
            <a:r>
              <a:rPr lang="vi-VN" sz="4400" i="1" dirty="0">
                <a:solidFill>
                  <a:schemeClr val="tx1">
                    <a:lumMod val="50000"/>
                  </a:schemeClr>
                </a:solidFill>
              </a:rPr>
              <a:t>ư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ởng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đến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khả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năng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nhận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diện</a:t>
            </a:r>
            <a:endParaRPr lang="en-US"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C4985-B199-4E86-BCB4-EEFA463AA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812" y="7732392"/>
            <a:ext cx="7413931" cy="41703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A920B1-DCA9-4CF5-8ED9-6A7007939C1A}"/>
              </a:ext>
            </a:extLst>
          </p:cNvPr>
          <p:cNvSpPr txBox="1"/>
          <p:nvPr/>
        </p:nvSpPr>
        <p:spPr>
          <a:xfrm>
            <a:off x="7630208" y="11993535"/>
            <a:ext cx="8299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Hỗ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trợ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của Vuforia với 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ứng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400" i="1" dirty="0" err="1">
                <a:solidFill>
                  <a:schemeClr val="tx1">
                    <a:lumMod val="50000"/>
                  </a:schemeClr>
                </a:solidFill>
              </a:rPr>
              <a:t>dụng</a:t>
            </a:r>
            <a:r>
              <a:rPr lang="en-US" sz="4400" i="1" dirty="0">
                <a:solidFill>
                  <a:schemeClr val="tx1">
                    <a:lumMod val="50000"/>
                  </a:schemeClr>
                </a:solidFill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23353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3450268" y="733337"/>
            <a:ext cx="11387476" cy="1103507"/>
            <a:chOff x="3450268" y="733337"/>
            <a:chExt cx="11387476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3450268" y="733337"/>
              <a:ext cx="11387476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6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Phụ lục – 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Lý do thực hiện đề tài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57</a:t>
            </a:fld>
            <a:endParaRPr lang="en-US" sz="2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AC0DA-F062-46F6-B0A1-F629F205BDB8}"/>
              </a:ext>
            </a:extLst>
          </p:cNvPr>
          <p:cNvGrpSpPr/>
          <p:nvPr/>
        </p:nvGrpSpPr>
        <p:grpSpPr>
          <a:xfrm>
            <a:off x="686413" y="4729613"/>
            <a:ext cx="5743364" cy="5425317"/>
            <a:chOff x="1207675" y="1387446"/>
            <a:chExt cx="5089216" cy="48073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0F5A58-9DE6-42A7-8534-0F87CEC6D224}"/>
                </a:ext>
              </a:extLst>
            </p:cNvPr>
            <p:cNvSpPr/>
            <p:nvPr/>
          </p:nvSpPr>
          <p:spPr>
            <a:xfrm>
              <a:off x="2833926" y="2793456"/>
              <a:ext cx="1028283" cy="102828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2AF0A7-98A3-4E27-A9AC-0A7EA269EA18}"/>
                </a:ext>
              </a:extLst>
            </p:cNvPr>
            <p:cNvSpPr/>
            <p:nvPr/>
          </p:nvSpPr>
          <p:spPr>
            <a:xfrm>
              <a:off x="3852549" y="2793456"/>
              <a:ext cx="1028283" cy="10282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E23128-00C9-4517-9F5D-02B78D7AE870}"/>
                </a:ext>
              </a:extLst>
            </p:cNvPr>
            <p:cNvSpPr/>
            <p:nvPr/>
          </p:nvSpPr>
          <p:spPr>
            <a:xfrm>
              <a:off x="2833926" y="3835387"/>
              <a:ext cx="1028283" cy="102828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0758BD-4763-4098-A1E0-FC25D722EC4E}"/>
                </a:ext>
              </a:extLst>
            </p:cNvPr>
            <p:cNvSpPr/>
            <p:nvPr/>
          </p:nvSpPr>
          <p:spPr>
            <a:xfrm>
              <a:off x="3852549" y="3835387"/>
              <a:ext cx="1028283" cy="102828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1941A72-0349-4EFA-965D-D1C12FE7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1387446"/>
              <a:ext cx="1758482" cy="1694207"/>
            </a:xfrm>
            <a:custGeom>
              <a:avLst/>
              <a:gdLst>
                <a:gd name="T0" fmla="*/ 2134 w 2134"/>
                <a:gd name="T1" fmla="*/ 0 h 2056"/>
                <a:gd name="T2" fmla="*/ 2081 w 2134"/>
                <a:gd name="T3" fmla="*/ 2056 h 2056"/>
                <a:gd name="T4" fmla="*/ 0 w 2134"/>
                <a:gd name="T5" fmla="*/ 2056 h 2056"/>
                <a:gd name="T6" fmla="*/ 141 w 2134"/>
                <a:gd name="T7" fmla="*/ 217 h 2056"/>
                <a:gd name="T8" fmla="*/ 2134 w 2134"/>
                <a:gd name="T9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4" h="2056">
                  <a:moveTo>
                    <a:pt x="2134" y="0"/>
                  </a:moveTo>
                  <a:lnTo>
                    <a:pt x="2081" y="2056"/>
                  </a:lnTo>
                  <a:lnTo>
                    <a:pt x="0" y="2056"/>
                  </a:lnTo>
                  <a:lnTo>
                    <a:pt x="141" y="217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DC7B8FE-B04C-44AC-970D-D73BA0B77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484" y="1387446"/>
              <a:ext cx="580942" cy="2113639"/>
            </a:xfrm>
            <a:custGeom>
              <a:avLst/>
              <a:gdLst>
                <a:gd name="T0" fmla="*/ 53 w 705"/>
                <a:gd name="T1" fmla="*/ 0 h 2565"/>
                <a:gd name="T2" fmla="*/ 705 w 705"/>
                <a:gd name="T3" fmla="*/ 2099 h 2565"/>
                <a:gd name="T4" fmla="*/ 705 w 705"/>
                <a:gd name="T5" fmla="*/ 2565 h 2565"/>
                <a:gd name="T6" fmla="*/ 0 w 705"/>
                <a:gd name="T7" fmla="*/ 2056 h 2565"/>
                <a:gd name="T8" fmla="*/ 53 w 705"/>
                <a:gd name="T9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565">
                  <a:moveTo>
                    <a:pt x="53" y="0"/>
                  </a:moveTo>
                  <a:lnTo>
                    <a:pt x="705" y="2099"/>
                  </a:lnTo>
                  <a:lnTo>
                    <a:pt x="705" y="2565"/>
                  </a:lnTo>
                  <a:lnTo>
                    <a:pt x="0" y="205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7693AE1-0812-446C-B2B6-F206290A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3081653"/>
              <a:ext cx="2295751" cy="419432"/>
            </a:xfrm>
            <a:custGeom>
              <a:avLst/>
              <a:gdLst>
                <a:gd name="T0" fmla="*/ 0 w 2786"/>
                <a:gd name="T1" fmla="*/ 0 h 509"/>
                <a:gd name="T2" fmla="*/ 2081 w 2786"/>
                <a:gd name="T3" fmla="*/ 0 h 509"/>
                <a:gd name="T4" fmla="*/ 2786 w 2786"/>
                <a:gd name="T5" fmla="*/ 509 h 509"/>
                <a:gd name="T6" fmla="*/ 2433 w 2786"/>
                <a:gd name="T7" fmla="*/ 509 h 509"/>
                <a:gd name="T8" fmla="*/ 0 w 2786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509">
                  <a:moveTo>
                    <a:pt x="0" y="0"/>
                  </a:moveTo>
                  <a:lnTo>
                    <a:pt x="2081" y="0"/>
                  </a:lnTo>
                  <a:lnTo>
                    <a:pt x="2786" y="509"/>
                  </a:lnTo>
                  <a:lnTo>
                    <a:pt x="2433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2EE738F-3304-45D0-A961-F37604091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717" y="1851375"/>
              <a:ext cx="1142107" cy="1105849"/>
            </a:xfrm>
            <a:custGeom>
              <a:avLst/>
              <a:gdLst>
                <a:gd name="T0" fmla="*/ 0 w 1386"/>
                <a:gd name="T1" fmla="*/ 0 h 1342"/>
                <a:gd name="T2" fmla="*/ 1311 w 1386"/>
                <a:gd name="T3" fmla="*/ 109 h 1342"/>
                <a:gd name="T4" fmla="*/ 1386 w 1386"/>
                <a:gd name="T5" fmla="*/ 1342 h 1342"/>
                <a:gd name="T6" fmla="*/ 0 w 1386"/>
                <a:gd name="T7" fmla="*/ 1342 h 1342"/>
                <a:gd name="T8" fmla="*/ 0 w 1386"/>
                <a:gd name="T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1342">
                  <a:moveTo>
                    <a:pt x="0" y="0"/>
                  </a:moveTo>
                  <a:lnTo>
                    <a:pt x="1311" y="109"/>
                  </a:lnTo>
                  <a:lnTo>
                    <a:pt x="1386" y="1342"/>
                  </a:lnTo>
                  <a:lnTo>
                    <a:pt x="0" y="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0C60E4B-5BE0-46A6-AFB4-D480D5947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1851375"/>
              <a:ext cx="660873" cy="1649709"/>
            </a:xfrm>
            <a:custGeom>
              <a:avLst/>
              <a:gdLst>
                <a:gd name="T0" fmla="*/ 802 w 802"/>
                <a:gd name="T1" fmla="*/ 0 h 2002"/>
                <a:gd name="T2" fmla="*/ 802 w 802"/>
                <a:gd name="T3" fmla="*/ 1342 h 2002"/>
                <a:gd name="T4" fmla="*/ 0 w 802"/>
                <a:gd name="T5" fmla="*/ 2002 h 2002"/>
                <a:gd name="T6" fmla="*/ 0 w 802"/>
                <a:gd name="T7" fmla="*/ 1634 h 2002"/>
                <a:gd name="T8" fmla="*/ 802 w 802"/>
                <a:gd name="T9" fmla="*/ 0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2002">
                  <a:moveTo>
                    <a:pt x="802" y="0"/>
                  </a:moveTo>
                  <a:lnTo>
                    <a:pt x="802" y="1342"/>
                  </a:lnTo>
                  <a:lnTo>
                    <a:pt x="0" y="2002"/>
                  </a:lnTo>
                  <a:lnTo>
                    <a:pt x="0" y="163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79E3BFB-9F40-4694-9026-B47554B03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2957224"/>
              <a:ext cx="1802980" cy="543860"/>
            </a:xfrm>
            <a:custGeom>
              <a:avLst/>
              <a:gdLst>
                <a:gd name="T0" fmla="*/ 802 w 2188"/>
                <a:gd name="T1" fmla="*/ 0 h 660"/>
                <a:gd name="T2" fmla="*/ 2188 w 2188"/>
                <a:gd name="T3" fmla="*/ 0 h 660"/>
                <a:gd name="T4" fmla="*/ 358 w 2188"/>
                <a:gd name="T5" fmla="*/ 660 h 660"/>
                <a:gd name="T6" fmla="*/ 0 w 2188"/>
                <a:gd name="T7" fmla="*/ 660 h 660"/>
                <a:gd name="T8" fmla="*/ 802 w 2188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8" h="660">
                  <a:moveTo>
                    <a:pt x="802" y="0"/>
                  </a:moveTo>
                  <a:lnTo>
                    <a:pt x="2188" y="0"/>
                  </a:lnTo>
                  <a:lnTo>
                    <a:pt x="358" y="660"/>
                  </a:lnTo>
                  <a:lnTo>
                    <a:pt x="0" y="66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61FD0DF-852D-4215-A77D-48529C2C1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410814"/>
              <a:ext cx="927859" cy="881713"/>
            </a:xfrm>
            <a:custGeom>
              <a:avLst/>
              <a:gdLst>
                <a:gd name="T0" fmla="*/ 0 w 1126"/>
                <a:gd name="T1" fmla="*/ 0 h 1070"/>
                <a:gd name="T2" fmla="*/ 1126 w 1126"/>
                <a:gd name="T3" fmla="*/ 0 h 1070"/>
                <a:gd name="T4" fmla="*/ 1126 w 1126"/>
                <a:gd name="T5" fmla="*/ 1070 h 1070"/>
                <a:gd name="T6" fmla="*/ 0 w 1126"/>
                <a:gd name="T7" fmla="*/ 1027 h 1070"/>
                <a:gd name="T8" fmla="*/ 0 w 1126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1070">
                  <a:moveTo>
                    <a:pt x="0" y="0"/>
                  </a:moveTo>
                  <a:lnTo>
                    <a:pt x="1126" y="0"/>
                  </a:lnTo>
                  <a:lnTo>
                    <a:pt x="1126" y="1070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055ADD-4CFE-4A1F-A4AA-B6460A08E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75" y="4178437"/>
              <a:ext cx="402951" cy="1114089"/>
            </a:xfrm>
            <a:custGeom>
              <a:avLst/>
              <a:gdLst>
                <a:gd name="T0" fmla="*/ 489 w 489"/>
                <a:gd name="T1" fmla="*/ 0 h 1352"/>
                <a:gd name="T2" fmla="*/ 489 w 489"/>
                <a:gd name="T3" fmla="*/ 380 h 1352"/>
                <a:gd name="T4" fmla="*/ 0 w 489"/>
                <a:gd name="T5" fmla="*/ 1352 h 1352"/>
                <a:gd name="T6" fmla="*/ 0 w 489"/>
                <a:gd name="T7" fmla="*/ 282 h 1352"/>
                <a:gd name="T8" fmla="*/ 489 w 489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1352">
                  <a:moveTo>
                    <a:pt x="489" y="0"/>
                  </a:moveTo>
                  <a:lnTo>
                    <a:pt x="489" y="380"/>
                  </a:lnTo>
                  <a:lnTo>
                    <a:pt x="0" y="1352"/>
                  </a:lnTo>
                  <a:lnTo>
                    <a:pt x="0" y="28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EE41258-79E1-484E-87EF-C4ADC04D8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178437"/>
              <a:ext cx="1330810" cy="232377"/>
            </a:xfrm>
            <a:custGeom>
              <a:avLst/>
              <a:gdLst>
                <a:gd name="T0" fmla="*/ 1214 w 1615"/>
                <a:gd name="T1" fmla="*/ 0 h 282"/>
                <a:gd name="T2" fmla="*/ 1615 w 1615"/>
                <a:gd name="T3" fmla="*/ 0 h 282"/>
                <a:gd name="T4" fmla="*/ 1126 w 1615"/>
                <a:gd name="T5" fmla="*/ 282 h 282"/>
                <a:gd name="T6" fmla="*/ 0 w 1615"/>
                <a:gd name="T7" fmla="*/ 282 h 282"/>
                <a:gd name="T8" fmla="*/ 1214 w 1615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282">
                  <a:moveTo>
                    <a:pt x="1214" y="0"/>
                  </a:moveTo>
                  <a:lnTo>
                    <a:pt x="1615" y="0"/>
                  </a:lnTo>
                  <a:lnTo>
                    <a:pt x="1126" y="282"/>
                  </a:lnTo>
                  <a:lnTo>
                    <a:pt x="0" y="28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13514C7-724C-4117-8F78-97ED83472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80" y="4472616"/>
              <a:ext cx="1776611" cy="1722224"/>
            </a:xfrm>
            <a:custGeom>
              <a:avLst/>
              <a:gdLst>
                <a:gd name="T0" fmla="*/ 2156 w 2156"/>
                <a:gd name="T1" fmla="*/ 0 h 2090"/>
                <a:gd name="T2" fmla="*/ 1973 w 2156"/>
                <a:gd name="T3" fmla="*/ 1851 h 2090"/>
                <a:gd name="T4" fmla="*/ 0 w 2156"/>
                <a:gd name="T5" fmla="*/ 2090 h 2090"/>
                <a:gd name="T6" fmla="*/ 0 w 2156"/>
                <a:gd name="T7" fmla="*/ 54 h 2090"/>
                <a:gd name="T8" fmla="*/ 2156 w 2156"/>
                <a:gd name="T9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6" h="2090">
                  <a:moveTo>
                    <a:pt x="2156" y="0"/>
                  </a:moveTo>
                  <a:lnTo>
                    <a:pt x="1973" y="1851"/>
                  </a:lnTo>
                  <a:lnTo>
                    <a:pt x="0" y="2090"/>
                  </a:lnTo>
                  <a:lnTo>
                    <a:pt x="0" y="5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B48D8EF-CBD4-455C-B42E-B7DAC5A16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2160610" cy="338677"/>
            </a:xfrm>
            <a:custGeom>
              <a:avLst/>
              <a:gdLst>
                <a:gd name="T0" fmla="*/ 0 w 2622"/>
                <a:gd name="T1" fmla="*/ 0 h 411"/>
                <a:gd name="T2" fmla="*/ 564 w 2622"/>
                <a:gd name="T3" fmla="*/ 0 h 411"/>
                <a:gd name="T4" fmla="*/ 2622 w 2622"/>
                <a:gd name="T5" fmla="*/ 357 h 411"/>
                <a:gd name="T6" fmla="*/ 466 w 2622"/>
                <a:gd name="T7" fmla="*/ 411 h 411"/>
                <a:gd name="T8" fmla="*/ 0 w 262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2" h="411">
                  <a:moveTo>
                    <a:pt x="0" y="0"/>
                  </a:moveTo>
                  <a:lnTo>
                    <a:pt x="564" y="0"/>
                  </a:lnTo>
                  <a:lnTo>
                    <a:pt x="2622" y="357"/>
                  </a:lnTo>
                  <a:lnTo>
                    <a:pt x="46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B3FC4DD-4757-4EA1-9139-4BB6BA6DC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383998" cy="2016403"/>
            </a:xfrm>
            <a:custGeom>
              <a:avLst/>
              <a:gdLst>
                <a:gd name="T0" fmla="*/ 0 w 466"/>
                <a:gd name="T1" fmla="*/ 0 h 2447"/>
                <a:gd name="T2" fmla="*/ 466 w 466"/>
                <a:gd name="T3" fmla="*/ 411 h 2447"/>
                <a:gd name="T4" fmla="*/ 466 w 466"/>
                <a:gd name="T5" fmla="*/ 2447 h 2447"/>
                <a:gd name="T6" fmla="*/ 0 w 466"/>
                <a:gd name="T7" fmla="*/ 357 h 2447"/>
                <a:gd name="T8" fmla="*/ 0 w 466"/>
                <a:gd name="T9" fmla="*/ 0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447">
                  <a:moveTo>
                    <a:pt x="0" y="0"/>
                  </a:moveTo>
                  <a:lnTo>
                    <a:pt x="466" y="411"/>
                  </a:lnTo>
                  <a:lnTo>
                    <a:pt x="466" y="244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DF35FFB-5BD8-4C71-9A84-8DD4387C30DE}"/>
              </a:ext>
            </a:extLst>
          </p:cNvPr>
          <p:cNvSpPr txBox="1"/>
          <p:nvPr/>
        </p:nvSpPr>
        <p:spPr>
          <a:xfrm>
            <a:off x="9803600" y="5891520"/>
            <a:ext cx="100754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b="1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rPr>
              <a:t>Giá thành rẻ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220D3E-AA49-4247-BE7E-F5A2B8FCB29D}"/>
              </a:ext>
            </a:extLst>
          </p:cNvPr>
          <p:cNvSpPr/>
          <p:nvPr/>
        </p:nvSpPr>
        <p:spPr>
          <a:xfrm>
            <a:off x="8092113" y="5502084"/>
            <a:ext cx="1645664" cy="14624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AB2720-8E16-4D30-ABAB-85BC140B5189}"/>
              </a:ext>
            </a:extLst>
          </p:cNvPr>
          <p:cNvSpPr txBox="1"/>
          <p:nvPr/>
        </p:nvSpPr>
        <p:spPr>
          <a:xfrm>
            <a:off x="9803597" y="3194984"/>
            <a:ext cx="100754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b="1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rPr>
              <a:t>Ph</a:t>
            </a:r>
            <a:r>
              <a:rPr lang="vi-VN" sz="5200" b="1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rPr>
              <a:t>ư</a:t>
            </a:r>
            <a:r>
              <a:rPr lang="en-US" sz="5200" b="1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rPr>
              <a:t>ơng pháp dạy học mới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62678A-F269-4E06-BF4B-623CFE3E15FA}"/>
              </a:ext>
            </a:extLst>
          </p:cNvPr>
          <p:cNvSpPr txBox="1"/>
          <p:nvPr/>
        </p:nvSpPr>
        <p:spPr>
          <a:xfrm>
            <a:off x="9803600" y="8465810"/>
            <a:ext cx="8484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b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Đã đ</a:t>
            </a:r>
            <a:r>
              <a:rPr lang="vi-VN" sz="5200" b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ư</a:t>
            </a:r>
            <a:r>
              <a:rPr lang="en-US" sz="5200" b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ợc á</a:t>
            </a:r>
            <a:r>
              <a:rPr lang="en-IN" sz="5200" b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p dụng thành công </a:t>
            </a:r>
            <a:r>
              <a:rPr lang="en-US" sz="5200" b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ở các n</a:t>
            </a:r>
            <a:r>
              <a:rPr lang="vi-VN" sz="5200" b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ư</a:t>
            </a:r>
            <a:r>
              <a:rPr lang="en-US" sz="5200" b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ớc khác</a:t>
            </a:r>
            <a:endParaRPr lang="en-IN" sz="52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ED1576-6D13-4B98-8BF4-1F46CAD87102}"/>
              </a:ext>
            </a:extLst>
          </p:cNvPr>
          <p:cNvSpPr/>
          <p:nvPr/>
        </p:nvSpPr>
        <p:spPr>
          <a:xfrm>
            <a:off x="8092113" y="10569074"/>
            <a:ext cx="1645664" cy="1462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DA7D6-5B08-435E-A750-3807E98F8D4C}"/>
              </a:ext>
            </a:extLst>
          </p:cNvPr>
          <p:cNvSpPr txBox="1"/>
          <p:nvPr/>
        </p:nvSpPr>
        <p:spPr>
          <a:xfrm>
            <a:off x="9803598" y="11036488"/>
            <a:ext cx="100754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b="1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rPr>
              <a:t>Có tiềm năng </a:t>
            </a:r>
            <a:r>
              <a:rPr lang="en-US" sz="5200" b="1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rPr>
              <a:t>ứng dụng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0750FA-0110-4FAB-95F3-627D1314895C}"/>
              </a:ext>
            </a:extLst>
          </p:cNvPr>
          <p:cNvSpPr/>
          <p:nvPr/>
        </p:nvSpPr>
        <p:spPr>
          <a:xfrm>
            <a:off x="8092113" y="2968591"/>
            <a:ext cx="1645664" cy="14624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6" name="Graphic 55" descr="Coins">
            <a:extLst>
              <a:ext uri="{FF2B5EF4-FFF2-40B4-BE49-F238E27FC236}">
                <a16:creationId xmlns:a16="http://schemas.microsoft.com/office/drawing/2014/main" id="{83FA726D-3F66-4742-B6BD-5DA2CAA14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613" y="5718963"/>
            <a:ext cx="1120153" cy="99544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61174722-8F6F-465C-8160-A03CF8791B2F}"/>
              </a:ext>
            </a:extLst>
          </p:cNvPr>
          <p:cNvSpPr/>
          <p:nvPr/>
        </p:nvSpPr>
        <p:spPr>
          <a:xfrm>
            <a:off x="8092113" y="8035578"/>
            <a:ext cx="1645664" cy="14624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9" name="Graphic 58" descr="Earth Globe Americas">
            <a:extLst>
              <a:ext uri="{FF2B5EF4-FFF2-40B4-BE49-F238E27FC236}">
                <a16:creationId xmlns:a16="http://schemas.microsoft.com/office/drawing/2014/main" id="{9F3EEEAA-5D64-4B62-B546-A236F837D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460" y="8219375"/>
            <a:ext cx="1274612" cy="1132703"/>
          </a:xfrm>
          <a:prstGeom prst="rect">
            <a:avLst/>
          </a:prstGeom>
        </p:spPr>
      </p:pic>
      <p:pic>
        <p:nvPicPr>
          <p:cNvPr id="62" name="Graphic 61" descr="Send">
            <a:extLst>
              <a:ext uri="{FF2B5EF4-FFF2-40B4-BE49-F238E27FC236}">
                <a16:creationId xmlns:a16="http://schemas.microsoft.com/office/drawing/2014/main" id="{B7ACBAEF-2439-4DFA-9E85-8E021AD3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7477" y="10829974"/>
            <a:ext cx="1028958" cy="914400"/>
          </a:xfrm>
          <a:prstGeom prst="rect">
            <a:avLst/>
          </a:prstGeom>
        </p:spPr>
      </p:pic>
      <p:sp>
        <p:nvSpPr>
          <p:cNvPr id="64" name="Freeform 35">
            <a:extLst>
              <a:ext uri="{FF2B5EF4-FFF2-40B4-BE49-F238E27FC236}">
                <a16:creationId xmlns:a16="http://schemas.microsoft.com/office/drawing/2014/main" id="{398A393E-08F0-451B-90AE-8CCEF1F7C4A7}"/>
              </a:ext>
            </a:extLst>
          </p:cNvPr>
          <p:cNvSpPr>
            <a:spLocks noEditPoints="1"/>
          </p:cNvSpPr>
          <p:nvPr/>
        </p:nvSpPr>
        <p:spPr bwMode="auto">
          <a:xfrm>
            <a:off x="8441872" y="3438759"/>
            <a:ext cx="858509" cy="699192"/>
          </a:xfrm>
          <a:custGeom>
            <a:avLst/>
            <a:gdLst>
              <a:gd name="T0" fmla="*/ 3673 w 6560"/>
              <a:gd name="T1" fmla="*/ 4226 h 6012"/>
              <a:gd name="T2" fmla="*/ 4001 w 6560"/>
              <a:gd name="T3" fmla="*/ 5765 h 6012"/>
              <a:gd name="T4" fmla="*/ 3657 w 6560"/>
              <a:gd name="T5" fmla="*/ 5897 h 6012"/>
              <a:gd name="T6" fmla="*/ 2638 w 6560"/>
              <a:gd name="T7" fmla="*/ 6010 h 6012"/>
              <a:gd name="T8" fmla="*/ 1361 w 6560"/>
              <a:gd name="T9" fmla="*/ 5777 h 6012"/>
              <a:gd name="T10" fmla="*/ 1616 w 6560"/>
              <a:gd name="T11" fmla="*/ 4297 h 6012"/>
              <a:gd name="T12" fmla="*/ 3639 w 6560"/>
              <a:gd name="T13" fmla="*/ 3169 h 6012"/>
              <a:gd name="T14" fmla="*/ 5026 w 6560"/>
              <a:gd name="T15" fmla="*/ 3497 h 6012"/>
              <a:gd name="T16" fmla="*/ 5277 w 6560"/>
              <a:gd name="T17" fmla="*/ 4966 h 6012"/>
              <a:gd name="T18" fmla="*/ 4857 w 6560"/>
              <a:gd name="T19" fmla="*/ 5119 h 6012"/>
              <a:gd name="T20" fmla="*/ 4160 w 6560"/>
              <a:gd name="T21" fmla="*/ 4723 h 6012"/>
              <a:gd name="T22" fmla="*/ 3558 w 6560"/>
              <a:gd name="T23" fmla="*/ 3923 h 6012"/>
              <a:gd name="T24" fmla="*/ 3631 w 6560"/>
              <a:gd name="T25" fmla="*/ 3267 h 6012"/>
              <a:gd name="T26" fmla="*/ 1848 w 6560"/>
              <a:gd name="T27" fmla="*/ 3621 h 6012"/>
              <a:gd name="T28" fmla="*/ 1448 w 6560"/>
              <a:gd name="T29" fmla="*/ 4208 h 6012"/>
              <a:gd name="T30" fmla="*/ 1033 w 6560"/>
              <a:gd name="T31" fmla="*/ 5194 h 6012"/>
              <a:gd name="T32" fmla="*/ 0 w 6560"/>
              <a:gd name="T33" fmla="*/ 4162 h 6012"/>
              <a:gd name="T34" fmla="*/ 406 w 6560"/>
              <a:gd name="T35" fmla="*/ 3362 h 6012"/>
              <a:gd name="T36" fmla="*/ 5677 w 6560"/>
              <a:gd name="T37" fmla="*/ 2395 h 6012"/>
              <a:gd name="T38" fmla="*/ 6425 w 6560"/>
              <a:gd name="T39" fmla="*/ 2883 h 6012"/>
              <a:gd name="T40" fmla="*/ 6492 w 6560"/>
              <a:gd name="T41" fmla="*/ 4218 h 6012"/>
              <a:gd name="T42" fmla="*/ 5945 w 6560"/>
              <a:gd name="T43" fmla="*/ 4379 h 6012"/>
              <a:gd name="T44" fmla="*/ 5368 w 6560"/>
              <a:gd name="T45" fmla="*/ 3720 h 6012"/>
              <a:gd name="T46" fmla="*/ 4620 w 6560"/>
              <a:gd name="T47" fmla="*/ 3056 h 6012"/>
              <a:gd name="T48" fmla="*/ 2680 w 6560"/>
              <a:gd name="T49" fmla="*/ 2367 h 6012"/>
              <a:gd name="T50" fmla="*/ 3365 w 6560"/>
              <a:gd name="T51" fmla="*/ 2777 h 6012"/>
              <a:gd name="T52" fmla="*/ 3317 w 6560"/>
              <a:gd name="T53" fmla="*/ 3585 h 6012"/>
              <a:gd name="T54" fmla="*/ 2583 w 6560"/>
              <a:gd name="T55" fmla="*/ 3911 h 6012"/>
              <a:gd name="T56" fmla="*/ 1958 w 6560"/>
              <a:gd name="T57" fmla="*/ 3422 h 6012"/>
              <a:gd name="T58" fmla="*/ 2101 w 6560"/>
              <a:gd name="T59" fmla="*/ 2628 h 6012"/>
              <a:gd name="T60" fmla="*/ 2998 w 6560"/>
              <a:gd name="T61" fmla="*/ 1739 h 6012"/>
              <a:gd name="T62" fmla="*/ 2959 w 6560"/>
              <a:gd name="T63" fmla="*/ 2222 h 6012"/>
              <a:gd name="T64" fmla="*/ 2232 w 6560"/>
              <a:gd name="T65" fmla="*/ 2194 h 6012"/>
              <a:gd name="T66" fmla="*/ 4059 w 6560"/>
              <a:gd name="T67" fmla="*/ 1574 h 6012"/>
              <a:gd name="T68" fmla="*/ 4684 w 6560"/>
              <a:gd name="T69" fmla="*/ 2063 h 6012"/>
              <a:gd name="T70" fmla="*/ 4540 w 6560"/>
              <a:gd name="T71" fmla="*/ 2857 h 6012"/>
              <a:gd name="T72" fmla="*/ 3792 w 6560"/>
              <a:gd name="T73" fmla="*/ 3098 h 6012"/>
              <a:gd name="T74" fmla="*/ 3339 w 6560"/>
              <a:gd name="T75" fmla="*/ 2447 h 6012"/>
              <a:gd name="T76" fmla="*/ 3452 w 6560"/>
              <a:gd name="T77" fmla="*/ 1761 h 6012"/>
              <a:gd name="T78" fmla="*/ 1512 w 6560"/>
              <a:gd name="T79" fmla="*/ 1592 h 6012"/>
              <a:gd name="T80" fmla="*/ 2071 w 6560"/>
              <a:gd name="T81" fmla="*/ 2151 h 6012"/>
              <a:gd name="T82" fmla="*/ 1755 w 6560"/>
              <a:gd name="T83" fmla="*/ 2893 h 6012"/>
              <a:gd name="T84" fmla="*/ 1041 w 6560"/>
              <a:gd name="T85" fmla="*/ 3064 h 6012"/>
              <a:gd name="T86" fmla="*/ 551 w 6560"/>
              <a:gd name="T87" fmla="*/ 2439 h 6012"/>
              <a:gd name="T88" fmla="*/ 877 w 6560"/>
              <a:gd name="T89" fmla="*/ 1707 h 6012"/>
              <a:gd name="T90" fmla="*/ 5519 w 6560"/>
              <a:gd name="T91" fmla="*/ 840 h 6012"/>
              <a:gd name="T92" fmla="*/ 6007 w 6560"/>
              <a:gd name="T93" fmla="*/ 1466 h 6012"/>
              <a:gd name="T94" fmla="*/ 5683 w 6560"/>
              <a:gd name="T95" fmla="*/ 2198 h 6012"/>
              <a:gd name="T96" fmla="*/ 4913 w 6560"/>
              <a:gd name="T97" fmla="*/ 2264 h 6012"/>
              <a:gd name="T98" fmla="*/ 4465 w 6560"/>
              <a:gd name="T99" fmla="*/ 1552 h 6012"/>
              <a:gd name="T100" fmla="*/ 4879 w 6560"/>
              <a:gd name="T101" fmla="*/ 877 h 6012"/>
              <a:gd name="T102" fmla="*/ 3010 w 6560"/>
              <a:gd name="T103" fmla="*/ 86 h 6012"/>
              <a:gd name="T104" fmla="*/ 3476 w 6560"/>
              <a:gd name="T105" fmla="*/ 744 h 6012"/>
              <a:gd name="T106" fmla="*/ 3168 w 6560"/>
              <a:gd name="T107" fmla="*/ 1498 h 6012"/>
              <a:gd name="T108" fmla="*/ 2358 w 6560"/>
              <a:gd name="T109" fmla="*/ 1633 h 6012"/>
              <a:gd name="T110" fmla="*/ 1823 w 6560"/>
              <a:gd name="T111" fmla="*/ 1034 h 6012"/>
              <a:gd name="T112" fmla="*/ 2047 w 6560"/>
              <a:gd name="T113" fmla="*/ 247 h 6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560" h="6012">
                <a:moveTo>
                  <a:pt x="2352" y="3969"/>
                </a:moveTo>
                <a:lnTo>
                  <a:pt x="3008" y="3969"/>
                </a:lnTo>
                <a:lnTo>
                  <a:pt x="3116" y="3975"/>
                </a:lnTo>
                <a:lnTo>
                  <a:pt x="3221" y="3993"/>
                </a:lnTo>
                <a:lnTo>
                  <a:pt x="3323" y="4021"/>
                </a:lnTo>
                <a:lnTo>
                  <a:pt x="3418" y="4058"/>
                </a:lnTo>
                <a:lnTo>
                  <a:pt x="3510" y="4104"/>
                </a:lnTo>
                <a:lnTo>
                  <a:pt x="3593" y="4162"/>
                </a:lnTo>
                <a:lnTo>
                  <a:pt x="3673" y="4226"/>
                </a:lnTo>
                <a:lnTo>
                  <a:pt x="3745" y="4297"/>
                </a:lnTo>
                <a:lnTo>
                  <a:pt x="3808" y="4375"/>
                </a:lnTo>
                <a:lnTo>
                  <a:pt x="3864" y="4460"/>
                </a:lnTo>
                <a:lnTo>
                  <a:pt x="3912" y="4552"/>
                </a:lnTo>
                <a:lnTo>
                  <a:pt x="3950" y="4647"/>
                </a:lnTo>
                <a:lnTo>
                  <a:pt x="3977" y="4749"/>
                </a:lnTo>
                <a:lnTo>
                  <a:pt x="3995" y="4854"/>
                </a:lnTo>
                <a:lnTo>
                  <a:pt x="4001" y="4962"/>
                </a:lnTo>
                <a:lnTo>
                  <a:pt x="4001" y="5765"/>
                </a:lnTo>
                <a:lnTo>
                  <a:pt x="3995" y="5765"/>
                </a:lnTo>
                <a:lnTo>
                  <a:pt x="3944" y="5791"/>
                </a:lnTo>
                <a:lnTo>
                  <a:pt x="3934" y="5797"/>
                </a:lnTo>
                <a:lnTo>
                  <a:pt x="3912" y="5805"/>
                </a:lnTo>
                <a:lnTo>
                  <a:pt x="3880" y="5819"/>
                </a:lnTo>
                <a:lnTo>
                  <a:pt x="3840" y="5835"/>
                </a:lnTo>
                <a:lnTo>
                  <a:pt x="3788" y="5855"/>
                </a:lnTo>
                <a:lnTo>
                  <a:pt x="3727" y="5875"/>
                </a:lnTo>
                <a:lnTo>
                  <a:pt x="3657" y="5897"/>
                </a:lnTo>
                <a:lnTo>
                  <a:pt x="3577" y="5917"/>
                </a:lnTo>
                <a:lnTo>
                  <a:pt x="3488" y="5938"/>
                </a:lnTo>
                <a:lnTo>
                  <a:pt x="3388" y="5958"/>
                </a:lnTo>
                <a:lnTo>
                  <a:pt x="3281" y="5976"/>
                </a:lnTo>
                <a:lnTo>
                  <a:pt x="3166" y="5990"/>
                </a:lnTo>
                <a:lnTo>
                  <a:pt x="3040" y="6002"/>
                </a:lnTo>
                <a:lnTo>
                  <a:pt x="2907" y="6010"/>
                </a:lnTo>
                <a:lnTo>
                  <a:pt x="2766" y="6012"/>
                </a:lnTo>
                <a:lnTo>
                  <a:pt x="2638" y="6010"/>
                </a:lnTo>
                <a:lnTo>
                  <a:pt x="2505" y="6004"/>
                </a:lnTo>
                <a:lnTo>
                  <a:pt x="2366" y="5992"/>
                </a:lnTo>
                <a:lnTo>
                  <a:pt x="2220" y="5976"/>
                </a:lnTo>
                <a:lnTo>
                  <a:pt x="2071" y="5952"/>
                </a:lnTo>
                <a:lnTo>
                  <a:pt x="1916" y="5925"/>
                </a:lnTo>
                <a:lnTo>
                  <a:pt x="1755" y="5889"/>
                </a:lnTo>
                <a:lnTo>
                  <a:pt x="1588" y="5845"/>
                </a:lnTo>
                <a:lnTo>
                  <a:pt x="1417" y="5795"/>
                </a:lnTo>
                <a:lnTo>
                  <a:pt x="1361" y="5777"/>
                </a:lnTo>
                <a:lnTo>
                  <a:pt x="1359" y="5765"/>
                </a:lnTo>
                <a:lnTo>
                  <a:pt x="1359" y="4962"/>
                </a:lnTo>
                <a:lnTo>
                  <a:pt x="1365" y="4854"/>
                </a:lnTo>
                <a:lnTo>
                  <a:pt x="1383" y="4749"/>
                </a:lnTo>
                <a:lnTo>
                  <a:pt x="1411" y="4647"/>
                </a:lnTo>
                <a:lnTo>
                  <a:pt x="1448" y="4552"/>
                </a:lnTo>
                <a:lnTo>
                  <a:pt x="1494" y="4460"/>
                </a:lnTo>
                <a:lnTo>
                  <a:pt x="1552" y="4375"/>
                </a:lnTo>
                <a:lnTo>
                  <a:pt x="1616" y="4297"/>
                </a:lnTo>
                <a:lnTo>
                  <a:pt x="1687" y="4226"/>
                </a:lnTo>
                <a:lnTo>
                  <a:pt x="1767" y="4162"/>
                </a:lnTo>
                <a:lnTo>
                  <a:pt x="1850" y="4104"/>
                </a:lnTo>
                <a:lnTo>
                  <a:pt x="1942" y="4058"/>
                </a:lnTo>
                <a:lnTo>
                  <a:pt x="2037" y="4021"/>
                </a:lnTo>
                <a:lnTo>
                  <a:pt x="2139" y="3993"/>
                </a:lnTo>
                <a:lnTo>
                  <a:pt x="2244" y="3975"/>
                </a:lnTo>
                <a:lnTo>
                  <a:pt x="2352" y="3969"/>
                </a:lnTo>
                <a:close/>
                <a:moveTo>
                  <a:pt x="3639" y="3169"/>
                </a:moveTo>
                <a:lnTo>
                  <a:pt x="4290" y="3169"/>
                </a:lnTo>
                <a:lnTo>
                  <a:pt x="4399" y="3175"/>
                </a:lnTo>
                <a:lnTo>
                  <a:pt x="4503" y="3193"/>
                </a:lnTo>
                <a:lnTo>
                  <a:pt x="4604" y="3221"/>
                </a:lnTo>
                <a:lnTo>
                  <a:pt x="4700" y="3259"/>
                </a:lnTo>
                <a:lnTo>
                  <a:pt x="4791" y="3304"/>
                </a:lnTo>
                <a:lnTo>
                  <a:pt x="4877" y="3362"/>
                </a:lnTo>
                <a:lnTo>
                  <a:pt x="4954" y="3426"/>
                </a:lnTo>
                <a:lnTo>
                  <a:pt x="5026" y="3497"/>
                </a:lnTo>
                <a:lnTo>
                  <a:pt x="5092" y="3577"/>
                </a:lnTo>
                <a:lnTo>
                  <a:pt x="5147" y="3661"/>
                </a:lnTo>
                <a:lnTo>
                  <a:pt x="5193" y="3752"/>
                </a:lnTo>
                <a:lnTo>
                  <a:pt x="5231" y="3848"/>
                </a:lnTo>
                <a:lnTo>
                  <a:pt x="5259" y="3949"/>
                </a:lnTo>
                <a:lnTo>
                  <a:pt x="5277" y="4052"/>
                </a:lnTo>
                <a:lnTo>
                  <a:pt x="5283" y="4162"/>
                </a:lnTo>
                <a:lnTo>
                  <a:pt x="5283" y="4966"/>
                </a:lnTo>
                <a:lnTo>
                  <a:pt x="5277" y="4966"/>
                </a:lnTo>
                <a:lnTo>
                  <a:pt x="5225" y="4991"/>
                </a:lnTo>
                <a:lnTo>
                  <a:pt x="5215" y="4997"/>
                </a:lnTo>
                <a:lnTo>
                  <a:pt x="5193" y="5007"/>
                </a:lnTo>
                <a:lnTo>
                  <a:pt x="5161" y="5019"/>
                </a:lnTo>
                <a:lnTo>
                  <a:pt x="5121" y="5035"/>
                </a:lnTo>
                <a:lnTo>
                  <a:pt x="5070" y="5055"/>
                </a:lnTo>
                <a:lnTo>
                  <a:pt x="5008" y="5075"/>
                </a:lnTo>
                <a:lnTo>
                  <a:pt x="4938" y="5097"/>
                </a:lnTo>
                <a:lnTo>
                  <a:pt x="4857" y="5119"/>
                </a:lnTo>
                <a:lnTo>
                  <a:pt x="4767" y="5139"/>
                </a:lnTo>
                <a:lnTo>
                  <a:pt x="4670" y="5159"/>
                </a:lnTo>
                <a:lnTo>
                  <a:pt x="4560" y="5177"/>
                </a:lnTo>
                <a:lnTo>
                  <a:pt x="4445" y="5190"/>
                </a:lnTo>
                <a:lnTo>
                  <a:pt x="4320" y="5202"/>
                </a:lnTo>
                <a:lnTo>
                  <a:pt x="4186" y="5210"/>
                </a:lnTo>
                <a:lnTo>
                  <a:pt x="4186" y="4962"/>
                </a:lnTo>
                <a:lnTo>
                  <a:pt x="4178" y="4840"/>
                </a:lnTo>
                <a:lnTo>
                  <a:pt x="4160" y="4723"/>
                </a:lnTo>
                <a:lnTo>
                  <a:pt x="4131" y="4610"/>
                </a:lnTo>
                <a:lnTo>
                  <a:pt x="4091" y="4500"/>
                </a:lnTo>
                <a:lnTo>
                  <a:pt x="4041" y="4397"/>
                </a:lnTo>
                <a:lnTo>
                  <a:pt x="3979" y="4299"/>
                </a:lnTo>
                <a:lnTo>
                  <a:pt x="3912" y="4208"/>
                </a:lnTo>
                <a:lnTo>
                  <a:pt x="3834" y="4124"/>
                </a:lnTo>
                <a:lnTo>
                  <a:pt x="3749" y="4048"/>
                </a:lnTo>
                <a:lnTo>
                  <a:pt x="3657" y="3981"/>
                </a:lnTo>
                <a:lnTo>
                  <a:pt x="3558" y="3923"/>
                </a:lnTo>
                <a:lnTo>
                  <a:pt x="3454" y="3873"/>
                </a:lnTo>
                <a:lnTo>
                  <a:pt x="3343" y="3834"/>
                </a:lnTo>
                <a:lnTo>
                  <a:pt x="3406" y="3768"/>
                </a:lnTo>
                <a:lnTo>
                  <a:pt x="3462" y="3696"/>
                </a:lnTo>
                <a:lnTo>
                  <a:pt x="3512" y="3619"/>
                </a:lnTo>
                <a:lnTo>
                  <a:pt x="3554" y="3537"/>
                </a:lnTo>
                <a:lnTo>
                  <a:pt x="3587" y="3450"/>
                </a:lnTo>
                <a:lnTo>
                  <a:pt x="3613" y="3360"/>
                </a:lnTo>
                <a:lnTo>
                  <a:pt x="3631" y="3267"/>
                </a:lnTo>
                <a:lnTo>
                  <a:pt x="3639" y="3169"/>
                </a:lnTo>
                <a:close/>
                <a:moveTo>
                  <a:pt x="993" y="3169"/>
                </a:moveTo>
                <a:lnTo>
                  <a:pt x="1649" y="3169"/>
                </a:lnTo>
                <a:lnTo>
                  <a:pt x="1721" y="3173"/>
                </a:lnTo>
                <a:lnTo>
                  <a:pt x="1729" y="3269"/>
                </a:lnTo>
                <a:lnTo>
                  <a:pt x="1747" y="3362"/>
                </a:lnTo>
                <a:lnTo>
                  <a:pt x="1773" y="3452"/>
                </a:lnTo>
                <a:lnTo>
                  <a:pt x="1807" y="3537"/>
                </a:lnTo>
                <a:lnTo>
                  <a:pt x="1848" y="3621"/>
                </a:lnTo>
                <a:lnTo>
                  <a:pt x="1898" y="3696"/>
                </a:lnTo>
                <a:lnTo>
                  <a:pt x="1954" y="3768"/>
                </a:lnTo>
                <a:lnTo>
                  <a:pt x="2016" y="3834"/>
                </a:lnTo>
                <a:lnTo>
                  <a:pt x="1906" y="3873"/>
                </a:lnTo>
                <a:lnTo>
                  <a:pt x="1803" y="3923"/>
                </a:lnTo>
                <a:lnTo>
                  <a:pt x="1703" y="3981"/>
                </a:lnTo>
                <a:lnTo>
                  <a:pt x="1612" y="4048"/>
                </a:lnTo>
                <a:lnTo>
                  <a:pt x="1526" y="4124"/>
                </a:lnTo>
                <a:lnTo>
                  <a:pt x="1448" y="4208"/>
                </a:lnTo>
                <a:lnTo>
                  <a:pt x="1379" y="4299"/>
                </a:lnTo>
                <a:lnTo>
                  <a:pt x="1319" y="4397"/>
                </a:lnTo>
                <a:lnTo>
                  <a:pt x="1269" y="4500"/>
                </a:lnTo>
                <a:lnTo>
                  <a:pt x="1228" y="4610"/>
                </a:lnTo>
                <a:lnTo>
                  <a:pt x="1200" y="4723"/>
                </a:lnTo>
                <a:lnTo>
                  <a:pt x="1180" y="4840"/>
                </a:lnTo>
                <a:lnTo>
                  <a:pt x="1174" y="4962"/>
                </a:lnTo>
                <a:lnTo>
                  <a:pt x="1174" y="5204"/>
                </a:lnTo>
                <a:lnTo>
                  <a:pt x="1033" y="5194"/>
                </a:lnTo>
                <a:lnTo>
                  <a:pt x="883" y="5179"/>
                </a:lnTo>
                <a:lnTo>
                  <a:pt x="730" y="5157"/>
                </a:lnTo>
                <a:lnTo>
                  <a:pt x="571" y="5127"/>
                </a:lnTo>
                <a:lnTo>
                  <a:pt x="406" y="5091"/>
                </a:lnTo>
                <a:lnTo>
                  <a:pt x="235" y="5047"/>
                </a:lnTo>
                <a:lnTo>
                  <a:pt x="58" y="4995"/>
                </a:lnTo>
                <a:lnTo>
                  <a:pt x="2" y="4978"/>
                </a:lnTo>
                <a:lnTo>
                  <a:pt x="0" y="4966"/>
                </a:lnTo>
                <a:lnTo>
                  <a:pt x="0" y="4162"/>
                </a:lnTo>
                <a:lnTo>
                  <a:pt x="6" y="4054"/>
                </a:lnTo>
                <a:lnTo>
                  <a:pt x="24" y="3949"/>
                </a:lnTo>
                <a:lnTo>
                  <a:pt x="50" y="3848"/>
                </a:lnTo>
                <a:lnTo>
                  <a:pt x="88" y="3752"/>
                </a:lnTo>
                <a:lnTo>
                  <a:pt x="135" y="3661"/>
                </a:lnTo>
                <a:lnTo>
                  <a:pt x="191" y="3577"/>
                </a:lnTo>
                <a:lnTo>
                  <a:pt x="257" y="3497"/>
                </a:lnTo>
                <a:lnTo>
                  <a:pt x="328" y="3426"/>
                </a:lnTo>
                <a:lnTo>
                  <a:pt x="406" y="3362"/>
                </a:lnTo>
                <a:lnTo>
                  <a:pt x="491" y="3304"/>
                </a:lnTo>
                <a:lnTo>
                  <a:pt x="583" y="3259"/>
                </a:lnTo>
                <a:lnTo>
                  <a:pt x="678" y="3221"/>
                </a:lnTo>
                <a:lnTo>
                  <a:pt x="780" y="3193"/>
                </a:lnTo>
                <a:lnTo>
                  <a:pt x="883" y="3175"/>
                </a:lnTo>
                <a:lnTo>
                  <a:pt x="993" y="3169"/>
                </a:lnTo>
                <a:close/>
                <a:moveTo>
                  <a:pt x="4915" y="2389"/>
                </a:moveTo>
                <a:lnTo>
                  <a:pt x="5567" y="2389"/>
                </a:lnTo>
                <a:lnTo>
                  <a:pt x="5677" y="2395"/>
                </a:lnTo>
                <a:lnTo>
                  <a:pt x="5780" y="2413"/>
                </a:lnTo>
                <a:lnTo>
                  <a:pt x="5882" y="2441"/>
                </a:lnTo>
                <a:lnTo>
                  <a:pt x="5977" y="2479"/>
                </a:lnTo>
                <a:lnTo>
                  <a:pt x="6069" y="2527"/>
                </a:lnTo>
                <a:lnTo>
                  <a:pt x="6154" y="2582"/>
                </a:lnTo>
                <a:lnTo>
                  <a:pt x="6232" y="2646"/>
                </a:lnTo>
                <a:lnTo>
                  <a:pt x="6303" y="2718"/>
                </a:lnTo>
                <a:lnTo>
                  <a:pt x="6367" y="2797"/>
                </a:lnTo>
                <a:lnTo>
                  <a:pt x="6425" y="2883"/>
                </a:lnTo>
                <a:lnTo>
                  <a:pt x="6470" y="2972"/>
                </a:lnTo>
                <a:lnTo>
                  <a:pt x="6508" y="3070"/>
                </a:lnTo>
                <a:lnTo>
                  <a:pt x="6536" y="3169"/>
                </a:lnTo>
                <a:lnTo>
                  <a:pt x="6554" y="3275"/>
                </a:lnTo>
                <a:lnTo>
                  <a:pt x="6560" y="3382"/>
                </a:lnTo>
                <a:lnTo>
                  <a:pt x="6560" y="4186"/>
                </a:lnTo>
                <a:lnTo>
                  <a:pt x="6554" y="4186"/>
                </a:lnTo>
                <a:lnTo>
                  <a:pt x="6502" y="4212"/>
                </a:lnTo>
                <a:lnTo>
                  <a:pt x="6492" y="4218"/>
                </a:lnTo>
                <a:lnTo>
                  <a:pt x="6470" y="4228"/>
                </a:lnTo>
                <a:lnTo>
                  <a:pt x="6439" y="4239"/>
                </a:lnTo>
                <a:lnTo>
                  <a:pt x="6399" y="4257"/>
                </a:lnTo>
                <a:lnTo>
                  <a:pt x="6347" y="4275"/>
                </a:lnTo>
                <a:lnTo>
                  <a:pt x="6285" y="4295"/>
                </a:lnTo>
                <a:lnTo>
                  <a:pt x="6214" y="4317"/>
                </a:lnTo>
                <a:lnTo>
                  <a:pt x="6134" y="4339"/>
                </a:lnTo>
                <a:lnTo>
                  <a:pt x="6045" y="4359"/>
                </a:lnTo>
                <a:lnTo>
                  <a:pt x="5945" y="4379"/>
                </a:lnTo>
                <a:lnTo>
                  <a:pt x="5838" y="4397"/>
                </a:lnTo>
                <a:lnTo>
                  <a:pt x="5722" y="4413"/>
                </a:lnTo>
                <a:lnTo>
                  <a:pt x="5597" y="4423"/>
                </a:lnTo>
                <a:lnTo>
                  <a:pt x="5462" y="4430"/>
                </a:lnTo>
                <a:lnTo>
                  <a:pt x="5462" y="4184"/>
                </a:lnTo>
                <a:lnTo>
                  <a:pt x="5456" y="4062"/>
                </a:lnTo>
                <a:lnTo>
                  <a:pt x="5438" y="3943"/>
                </a:lnTo>
                <a:lnTo>
                  <a:pt x="5408" y="3830"/>
                </a:lnTo>
                <a:lnTo>
                  <a:pt x="5368" y="3720"/>
                </a:lnTo>
                <a:lnTo>
                  <a:pt x="5318" y="3617"/>
                </a:lnTo>
                <a:lnTo>
                  <a:pt x="5257" y="3519"/>
                </a:lnTo>
                <a:lnTo>
                  <a:pt x="5189" y="3430"/>
                </a:lnTo>
                <a:lnTo>
                  <a:pt x="5112" y="3344"/>
                </a:lnTo>
                <a:lnTo>
                  <a:pt x="5026" y="3269"/>
                </a:lnTo>
                <a:lnTo>
                  <a:pt x="4934" y="3201"/>
                </a:lnTo>
                <a:lnTo>
                  <a:pt x="4835" y="3143"/>
                </a:lnTo>
                <a:lnTo>
                  <a:pt x="4731" y="3094"/>
                </a:lnTo>
                <a:lnTo>
                  <a:pt x="4620" y="3056"/>
                </a:lnTo>
                <a:lnTo>
                  <a:pt x="4684" y="2988"/>
                </a:lnTo>
                <a:lnTo>
                  <a:pt x="4739" y="2916"/>
                </a:lnTo>
                <a:lnTo>
                  <a:pt x="4789" y="2839"/>
                </a:lnTo>
                <a:lnTo>
                  <a:pt x="4831" y="2757"/>
                </a:lnTo>
                <a:lnTo>
                  <a:pt x="4865" y="2670"/>
                </a:lnTo>
                <a:lnTo>
                  <a:pt x="4891" y="2580"/>
                </a:lnTo>
                <a:lnTo>
                  <a:pt x="4909" y="2487"/>
                </a:lnTo>
                <a:lnTo>
                  <a:pt x="4915" y="2389"/>
                </a:lnTo>
                <a:close/>
                <a:moveTo>
                  <a:pt x="2680" y="2367"/>
                </a:moveTo>
                <a:lnTo>
                  <a:pt x="2778" y="2373"/>
                </a:lnTo>
                <a:lnTo>
                  <a:pt x="2871" y="2391"/>
                </a:lnTo>
                <a:lnTo>
                  <a:pt x="2961" y="2419"/>
                </a:lnTo>
                <a:lnTo>
                  <a:pt x="3044" y="2459"/>
                </a:lnTo>
                <a:lnTo>
                  <a:pt x="3122" y="2507"/>
                </a:lnTo>
                <a:lnTo>
                  <a:pt x="3195" y="2562"/>
                </a:lnTo>
                <a:lnTo>
                  <a:pt x="3259" y="2628"/>
                </a:lnTo>
                <a:lnTo>
                  <a:pt x="3317" y="2700"/>
                </a:lnTo>
                <a:lnTo>
                  <a:pt x="3365" y="2777"/>
                </a:lnTo>
                <a:lnTo>
                  <a:pt x="3402" y="2863"/>
                </a:lnTo>
                <a:lnTo>
                  <a:pt x="3430" y="2950"/>
                </a:lnTo>
                <a:lnTo>
                  <a:pt x="3448" y="3044"/>
                </a:lnTo>
                <a:lnTo>
                  <a:pt x="3454" y="3141"/>
                </a:lnTo>
                <a:lnTo>
                  <a:pt x="3448" y="3239"/>
                </a:lnTo>
                <a:lnTo>
                  <a:pt x="3430" y="3332"/>
                </a:lnTo>
                <a:lnTo>
                  <a:pt x="3402" y="3422"/>
                </a:lnTo>
                <a:lnTo>
                  <a:pt x="3365" y="3505"/>
                </a:lnTo>
                <a:lnTo>
                  <a:pt x="3317" y="3585"/>
                </a:lnTo>
                <a:lnTo>
                  <a:pt x="3259" y="3657"/>
                </a:lnTo>
                <a:lnTo>
                  <a:pt x="3195" y="3720"/>
                </a:lnTo>
                <a:lnTo>
                  <a:pt x="3122" y="3778"/>
                </a:lnTo>
                <a:lnTo>
                  <a:pt x="3044" y="3826"/>
                </a:lnTo>
                <a:lnTo>
                  <a:pt x="2961" y="3863"/>
                </a:lnTo>
                <a:lnTo>
                  <a:pt x="2871" y="3893"/>
                </a:lnTo>
                <a:lnTo>
                  <a:pt x="2778" y="3911"/>
                </a:lnTo>
                <a:lnTo>
                  <a:pt x="2680" y="3917"/>
                </a:lnTo>
                <a:lnTo>
                  <a:pt x="2583" y="3911"/>
                </a:lnTo>
                <a:lnTo>
                  <a:pt x="2489" y="3893"/>
                </a:lnTo>
                <a:lnTo>
                  <a:pt x="2400" y="3863"/>
                </a:lnTo>
                <a:lnTo>
                  <a:pt x="2316" y="3826"/>
                </a:lnTo>
                <a:lnTo>
                  <a:pt x="2238" y="3778"/>
                </a:lnTo>
                <a:lnTo>
                  <a:pt x="2165" y="3720"/>
                </a:lnTo>
                <a:lnTo>
                  <a:pt x="2101" y="3657"/>
                </a:lnTo>
                <a:lnTo>
                  <a:pt x="2043" y="3585"/>
                </a:lnTo>
                <a:lnTo>
                  <a:pt x="1996" y="3505"/>
                </a:lnTo>
                <a:lnTo>
                  <a:pt x="1958" y="3422"/>
                </a:lnTo>
                <a:lnTo>
                  <a:pt x="1928" y="3332"/>
                </a:lnTo>
                <a:lnTo>
                  <a:pt x="1912" y="3239"/>
                </a:lnTo>
                <a:lnTo>
                  <a:pt x="1906" y="3141"/>
                </a:lnTo>
                <a:lnTo>
                  <a:pt x="1912" y="3044"/>
                </a:lnTo>
                <a:lnTo>
                  <a:pt x="1928" y="2950"/>
                </a:lnTo>
                <a:lnTo>
                  <a:pt x="1958" y="2863"/>
                </a:lnTo>
                <a:lnTo>
                  <a:pt x="1996" y="2777"/>
                </a:lnTo>
                <a:lnTo>
                  <a:pt x="2043" y="2700"/>
                </a:lnTo>
                <a:lnTo>
                  <a:pt x="2101" y="2628"/>
                </a:lnTo>
                <a:lnTo>
                  <a:pt x="2165" y="2562"/>
                </a:lnTo>
                <a:lnTo>
                  <a:pt x="2238" y="2507"/>
                </a:lnTo>
                <a:lnTo>
                  <a:pt x="2316" y="2459"/>
                </a:lnTo>
                <a:lnTo>
                  <a:pt x="2400" y="2419"/>
                </a:lnTo>
                <a:lnTo>
                  <a:pt x="2489" y="2391"/>
                </a:lnTo>
                <a:lnTo>
                  <a:pt x="2583" y="2373"/>
                </a:lnTo>
                <a:lnTo>
                  <a:pt x="2680" y="2367"/>
                </a:lnTo>
                <a:close/>
                <a:moveTo>
                  <a:pt x="2284" y="1739"/>
                </a:moveTo>
                <a:lnTo>
                  <a:pt x="2998" y="1739"/>
                </a:lnTo>
                <a:lnTo>
                  <a:pt x="3110" y="1745"/>
                </a:lnTo>
                <a:lnTo>
                  <a:pt x="3217" y="1763"/>
                </a:lnTo>
                <a:lnTo>
                  <a:pt x="3172" y="1834"/>
                </a:lnTo>
                <a:lnTo>
                  <a:pt x="3130" y="1912"/>
                </a:lnTo>
                <a:lnTo>
                  <a:pt x="3096" y="1993"/>
                </a:lnTo>
                <a:lnTo>
                  <a:pt x="3072" y="2077"/>
                </a:lnTo>
                <a:lnTo>
                  <a:pt x="3054" y="2164"/>
                </a:lnTo>
                <a:lnTo>
                  <a:pt x="3046" y="2254"/>
                </a:lnTo>
                <a:lnTo>
                  <a:pt x="2959" y="2222"/>
                </a:lnTo>
                <a:lnTo>
                  <a:pt x="2869" y="2198"/>
                </a:lnTo>
                <a:lnTo>
                  <a:pt x="2776" y="2184"/>
                </a:lnTo>
                <a:lnTo>
                  <a:pt x="2680" y="2178"/>
                </a:lnTo>
                <a:lnTo>
                  <a:pt x="2585" y="2184"/>
                </a:lnTo>
                <a:lnTo>
                  <a:pt x="2493" y="2198"/>
                </a:lnTo>
                <a:lnTo>
                  <a:pt x="2406" y="2222"/>
                </a:lnTo>
                <a:lnTo>
                  <a:pt x="2320" y="2252"/>
                </a:lnTo>
                <a:lnTo>
                  <a:pt x="2238" y="2292"/>
                </a:lnTo>
                <a:lnTo>
                  <a:pt x="2232" y="2194"/>
                </a:lnTo>
                <a:lnTo>
                  <a:pt x="2217" y="2101"/>
                </a:lnTo>
                <a:lnTo>
                  <a:pt x="2193" y="2009"/>
                </a:lnTo>
                <a:lnTo>
                  <a:pt x="2157" y="1922"/>
                </a:lnTo>
                <a:lnTo>
                  <a:pt x="2115" y="1840"/>
                </a:lnTo>
                <a:lnTo>
                  <a:pt x="2065" y="1763"/>
                </a:lnTo>
                <a:lnTo>
                  <a:pt x="2173" y="1745"/>
                </a:lnTo>
                <a:lnTo>
                  <a:pt x="2284" y="1739"/>
                </a:lnTo>
                <a:close/>
                <a:moveTo>
                  <a:pt x="3961" y="1568"/>
                </a:moveTo>
                <a:lnTo>
                  <a:pt x="4059" y="1574"/>
                </a:lnTo>
                <a:lnTo>
                  <a:pt x="4152" y="1592"/>
                </a:lnTo>
                <a:lnTo>
                  <a:pt x="4242" y="1619"/>
                </a:lnTo>
                <a:lnTo>
                  <a:pt x="4326" y="1659"/>
                </a:lnTo>
                <a:lnTo>
                  <a:pt x="4405" y="1707"/>
                </a:lnTo>
                <a:lnTo>
                  <a:pt x="4477" y="1763"/>
                </a:lnTo>
                <a:lnTo>
                  <a:pt x="4540" y="1828"/>
                </a:lnTo>
                <a:lnTo>
                  <a:pt x="4598" y="1900"/>
                </a:lnTo>
                <a:lnTo>
                  <a:pt x="4646" y="1977"/>
                </a:lnTo>
                <a:lnTo>
                  <a:pt x="4684" y="2063"/>
                </a:lnTo>
                <a:lnTo>
                  <a:pt x="4714" y="2151"/>
                </a:lnTo>
                <a:lnTo>
                  <a:pt x="4730" y="2244"/>
                </a:lnTo>
                <a:lnTo>
                  <a:pt x="4735" y="2342"/>
                </a:lnTo>
                <a:lnTo>
                  <a:pt x="4730" y="2439"/>
                </a:lnTo>
                <a:lnTo>
                  <a:pt x="4714" y="2533"/>
                </a:lnTo>
                <a:lnTo>
                  <a:pt x="4684" y="2622"/>
                </a:lnTo>
                <a:lnTo>
                  <a:pt x="4646" y="2706"/>
                </a:lnTo>
                <a:lnTo>
                  <a:pt x="4598" y="2785"/>
                </a:lnTo>
                <a:lnTo>
                  <a:pt x="4540" y="2857"/>
                </a:lnTo>
                <a:lnTo>
                  <a:pt x="4477" y="2920"/>
                </a:lnTo>
                <a:lnTo>
                  <a:pt x="4405" y="2978"/>
                </a:lnTo>
                <a:lnTo>
                  <a:pt x="4326" y="3026"/>
                </a:lnTo>
                <a:lnTo>
                  <a:pt x="4242" y="3064"/>
                </a:lnTo>
                <a:lnTo>
                  <a:pt x="4152" y="3094"/>
                </a:lnTo>
                <a:lnTo>
                  <a:pt x="4059" y="3111"/>
                </a:lnTo>
                <a:lnTo>
                  <a:pt x="3961" y="3117"/>
                </a:lnTo>
                <a:lnTo>
                  <a:pt x="3876" y="3111"/>
                </a:lnTo>
                <a:lnTo>
                  <a:pt x="3792" y="3098"/>
                </a:lnTo>
                <a:lnTo>
                  <a:pt x="3711" y="3074"/>
                </a:lnTo>
                <a:lnTo>
                  <a:pt x="3635" y="3044"/>
                </a:lnTo>
                <a:lnTo>
                  <a:pt x="3619" y="2944"/>
                </a:lnTo>
                <a:lnTo>
                  <a:pt x="3593" y="2849"/>
                </a:lnTo>
                <a:lnTo>
                  <a:pt x="3560" y="2759"/>
                </a:lnTo>
                <a:lnTo>
                  <a:pt x="3516" y="2672"/>
                </a:lnTo>
                <a:lnTo>
                  <a:pt x="3464" y="2592"/>
                </a:lnTo>
                <a:lnTo>
                  <a:pt x="3404" y="2517"/>
                </a:lnTo>
                <a:lnTo>
                  <a:pt x="3339" y="2447"/>
                </a:lnTo>
                <a:lnTo>
                  <a:pt x="3267" y="2385"/>
                </a:lnTo>
                <a:lnTo>
                  <a:pt x="3187" y="2330"/>
                </a:lnTo>
                <a:lnTo>
                  <a:pt x="3195" y="2234"/>
                </a:lnTo>
                <a:lnTo>
                  <a:pt x="3213" y="2143"/>
                </a:lnTo>
                <a:lnTo>
                  <a:pt x="3243" y="2055"/>
                </a:lnTo>
                <a:lnTo>
                  <a:pt x="3281" y="1972"/>
                </a:lnTo>
                <a:lnTo>
                  <a:pt x="3331" y="1894"/>
                </a:lnTo>
                <a:lnTo>
                  <a:pt x="3386" y="1824"/>
                </a:lnTo>
                <a:lnTo>
                  <a:pt x="3452" y="1761"/>
                </a:lnTo>
                <a:lnTo>
                  <a:pt x="3524" y="1705"/>
                </a:lnTo>
                <a:lnTo>
                  <a:pt x="3601" y="1657"/>
                </a:lnTo>
                <a:lnTo>
                  <a:pt x="3685" y="1619"/>
                </a:lnTo>
                <a:lnTo>
                  <a:pt x="3772" y="1592"/>
                </a:lnTo>
                <a:lnTo>
                  <a:pt x="3866" y="1574"/>
                </a:lnTo>
                <a:lnTo>
                  <a:pt x="3961" y="1568"/>
                </a:lnTo>
                <a:close/>
                <a:moveTo>
                  <a:pt x="1321" y="1568"/>
                </a:moveTo>
                <a:lnTo>
                  <a:pt x="1419" y="1574"/>
                </a:lnTo>
                <a:lnTo>
                  <a:pt x="1512" y="1592"/>
                </a:lnTo>
                <a:lnTo>
                  <a:pt x="1600" y="1619"/>
                </a:lnTo>
                <a:lnTo>
                  <a:pt x="1685" y="1659"/>
                </a:lnTo>
                <a:lnTo>
                  <a:pt x="1763" y="1707"/>
                </a:lnTo>
                <a:lnTo>
                  <a:pt x="1834" y="1763"/>
                </a:lnTo>
                <a:lnTo>
                  <a:pt x="1900" y="1828"/>
                </a:lnTo>
                <a:lnTo>
                  <a:pt x="1956" y="1900"/>
                </a:lnTo>
                <a:lnTo>
                  <a:pt x="2004" y="1977"/>
                </a:lnTo>
                <a:lnTo>
                  <a:pt x="2043" y="2063"/>
                </a:lnTo>
                <a:lnTo>
                  <a:pt x="2071" y="2151"/>
                </a:lnTo>
                <a:lnTo>
                  <a:pt x="2089" y="2244"/>
                </a:lnTo>
                <a:lnTo>
                  <a:pt x="2095" y="2342"/>
                </a:lnTo>
                <a:lnTo>
                  <a:pt x="2093" y="2385"/>
                </a:lnTo>
                <a:lnTo>
                  <a:pt x="2016" y="2453"/>
                </a:lnTo>
                <a:lnTo>
                  <a:pt x="1946" y="2529"/>
                </a:lnTo>
                <a:lnTo>
                  <a:pt x="1884" y="2610"/>
                </a:lnTo>
                <a:lnTo>
                  <a:pt x="1831" y="2700"/>
                </a:lnTo>
                <a:lnTo>
                  <a:pt x="1787" y="2793"/>
                </a:lnTo>
                <a:lnTo>
                  <a:pt x="1755" y="2893"/>
                </a:lnTo>
                <a:lnTo>
                  <a:pt x="1733" y="2998"/>
                </a:lnTo>
                <a:lnTo>
                  <a:pt x="1659" y="3038"/>
                </a:lnTo>
                <a:lnTo>
                  <a:pt x="1580" y="3072"/>
                </a:lnTo>
                <a:lnTo>
                  <a:pt x="1496" y="3096"/>
                </a:lnTo>
                <a:lnTo>
                  <a:pt x="1411" y="3111"/>
                </a:lnTo>
                <a:lnTo>
                  <a:pt x="1321" y="3117"/>
                </a:lnTo>
                <a:lnTo>
                  <a:pt x="1224" y="3111"/>
                </a:lnTo>
                <a:lnTo>
                  <a:pt x="1130" y="3094"/>
                </a:lnTo>
                <a:lnTo>
                  <a:pt x="1041" y="3064"/>
                </a:lnTo>
                <a:lnTo>
                  <a:pt x="957" y="3026"/>
                </a:lnTo>
                <a:lnTo>
                  <a:pt x="877" y="2978"/>
                </a:lnTo>
                <a:lnTo>
                  <a:pt x="806" y="2920"/>
                </a:lnTo>
                <a:lnTo>
                  <a:pt x="742" y="2857"/>
                </a:lnTo>
                <a:lnTo>
                  <a:pt x="684" y="2785"/>
                </a:lnTo>
                <a:lnTo>
                  <a:pt x="637" y="2706"/>
                </a:lnTo>
                <a:lnTo>
                  <a:pt x="599" y="2622"/>
                </a:lnTo>
                <a:lnTo>
                  <a:pt x="569" y="2533"/>
                </a:lnTo>
                <a:lnTo>
                  <a:pt x="551" y="2439"/>
                </a:lnTo>
                <a:lnTo>
                  <a:pt x="545" y="2342"/>
                </a:lnTo>
                <a:lnTo>
                  <a:pt x="551" y="2244"/>
                </a:lnTo>
                <a:lnTo>
                  <a:pt x="569" y="2151"/>
                </a:lnTo>
                <a:lnTo>
                  <a:pt x="599" y="2063"/>
                </a:lnTo>
                <a:lnTo>
                  <a:pt x="637" y="1977"/>
                </a:lnTo>
                <a:lnTo>
                  <a:pt x="684" y="1900"/>
                </a:lnTo>
                <a:lnTo>
                  <a:pt x="742" y="1828"/>
                </a:lnTo>
                <a:lnTo>
                  <a:pt x="806" y="1763"/>
                </a:lnTo>
                <a:lnTo>
                  <a:pt x="877" y="1707"/>
                </a:lnTo>
                <a:lnTo>
                  <a:pt x="957" y="1659"/>
                </a:lnTo>
                <a:lnTo>
                  <a:pt x="1041" y="1619"/>
                </a:lnTo>
                <a:lnTo>
                  <a:pt x="1130" y="1592"/>
                </a:lnTo>
                <a:lnTo>
                  <a:pt x="1224" y="1574"/>
                </a:lnTo>
                <a:lnTo>
                  <a:pt x="1321" y="1568"/>
                </a:lnTo>
                <a:close/>
                <a:moveTo>
                  <a:pt x="5239" y="788"/>
                </a:moveTo>
                <a:lnTo>
                  <a:pt x="5336" y="794"/>
                </a:lnTo>
                <a:lnTo>
                  <a:pt x="5430" y="812"/>
                </a:lnTo>
                <a:lnTo>
                  <a:pt x="5519" y="840"/>
                </a:lnTo>
                <a:lnTo>
                  <a:pt x="5603" y="879"/>
                </a:lnTo>
                <a:lnTo>
                  <a:pt x="5683" y="927"/>
                </a:lnTo>
                <a:lnTo>
                  <a:pt x="5754" y="983"/>
                </a:lnTo>
                <a:lnTo>
                  <a:pt x="5818" y="1048"/>
                </a:lnTo>
                <a:lnTo>
                  <a:pt x="5876" y="1120"/>
                </a:lnTo>
                <a:lnTo>
                  <a:pt x="5923" y="1200"/>
                </a:lnTo>
                <a:lnTo>
                  <a:pt x="5961" y="1283"/>
                </a:lnTo>
                <a:lnTo>
                  <a:pt x="5991" y="1373"/>
                </a:lnTo>
                <a:lnTo>
                  <a:pt x="6007" y="1466"/>
                </a:lnTo>
                <a:lnTo>
                  <a:pt x="6013" y="1564"/>
                </a:lnTo>
                <a:lnTo>
                  <a:pt x="6007" y="1659"/>
                </a:lnTo>
                <a:lnTo>
                  <a:pt x="5991" y="1753"/>
                </a:lnTo>
                <a:lnTo>
                  <a:pt x="5961" y="1842"/>
                </a:lnTo>
                <a:lnTo>
                  <a:pt x="5923" y="1928"/>
                </a:lnTo>
                <a:lnTo>
                  <a:pt x="5876" y="2005"/>
                </a:lnTo>
                <a:lnTo>
                  <a:pt x="5818" y="2077"/>
                </a:lnTo>
                <a:lnTo>
                  <a:pt x="5754" y="2143"/>
                </a:lnTo>
                <a:lnTo>
                  <a:pt x="5683" y="2198"/>
                </a:lnTo>
                <a:lnTo>
                  <a:pt x="5603" y="2246"/>
                </a:lnTo>
                <a:lnTo>
                  <a:pt x="5519" y="2286"/>
                </a:lnTo>
                <a:lnTo>
                  <a:pt x="5430" y="2314"/>
                </a:lnTo>
                <a:lnTo>
                  <a:pt x="5336" y="2332"/>
                </a:lnTo>
                <a:lnTo>
                  <a:pt x="5239" y="2338"/>
                </a:lnTo>
                <a:lnTo>
                  <a:pt x="5153" y="2332"/>
                </a:lnTo>
                <a:lnTo>
                  <a:pt x="5068" y="2318"/>
                </a:lnTo>
                <a:lnTo>
                  <a:pt x="4988" y="2296"/>
                </a:lnTo>
                <a:lnTo>
                  <a:pt x="4913" y="2264"/>
                </a:lnTo>
                <a:lnTo>
                  <a:pt x="4897" y="2164"/>
                </a:lnTo>
                <a:lnTo>
                  <a:pt x="4871" y="2071"/>
                </a:lnTo>
                <a:lnTo>
                  <a:pt x="4837" y="1979"/>
                </a:lnTo>
                <a:lnTo>
                  <a:pt x="4793" y="1894"/>
                </a:lnTo>
                <a:lnTo>
                  <a:pt x="4741" y="1812"/>
                </a:lnTo>
                <a:lnTo>
                  <a:pt x="4682" y="1737"/>
                </a:lnTo>
                <a:lnTo>
                  <a:pt x="4616" y="1669"/>
                </a:lnTo>
                <a:lnTo>
                  <a:pt x="4544" y="1605"/>
                </a:lnTo>
                <a:lnTo>
                  <a:pt x="4465" y="1552"/>
                </a:lnTo>
                <a:lnTo>
                  <a:pt x="4473" y="1454"/>
                </a:lnTo>
                <a:lnTo>
                  <a:pt x="4491" y="1363"/>
                </a:lnTo>
                <a:lnTo>
                  <a:pt x="4521" y="1275"/>
                </a:lnTo>
                <a:lnTo>
                  <a:pt x="4558" y="1192"/>
                </a:lnTo>
                <a:lnTo>
                  <a:pt x="4608" y="1114"/>
                </a:lnTo>
                <a:lnTo>
                  <a:pt x="4664" y="1044"/>
                </a:lnTo>
                <a:lnTo>
                  <a:pt x="4730" y="981"/>
                </a:lnTo>
                <a:lnTo>
                  <a:pt x="4799" y="925"/>
                </a:lnTo>
                <a:lnTo>
                  <a:pt x="4879" y="877"/>
                </a:lnTo>
                <a:lnTo>
                  <a:pt x="4962" y="840"/>
                </a:lnTo>
                <a:lnTo>
                  <a:pt x="5050" y="812"/>
                </a:lnTo>
                <a:lnTo>
                  <a:pt x="5143" y="794"/>
                </a:lnTo>
                <a:lnTo>
                  <a:pt x="5239" y="788"/>
                </a:lnTo>
                <a:close/>
                <a:moveTo>
                  <a:pt x="2640" y="0"/>
                </a:moveTo>
                <a:lnTo>
                  <a:pt x="2740" y="6"/>
                </a:lnTo>
                <a:lnTo>
                  <a:pt x="2833" y="24"/>
                </a:lnTo>
                <a:lnTo>
                  <a:pt x="2925" y="50"/>
                </a:lnTo>
                <a:lnTo>
                  <a:pt x="3010" y="86"/>
                </a:lnTo>
                <a:lnTo>
                  <a:pt x="3092" y="131"/>
                </a:lnTo>
                <a:lnTo>
                  <a:pt x="3168" y="185"/>
                </a:lnTo>
                <a:lnTo>
                  <a:pt x="3235" y="247"/>
                </a:lnTo>
                <a:lnTo>
                  <a:pt x="3297" y="316"/>
                </a:lnTo>
                <a:lnTo>
                  <a:pt x="3351" y="390"/>
                </a:lnTo>
                <a:lnTo>
                  <a:pt x="3396" y="471"/>
                </a:lnTo>
                <a:lnTo>
                  <a:pt x="3432" y="557"/>
                </a:lnTo>
                <a:lnTo>
                  <a:pt x="3460" y="649"/>
                </a:lnTo>
                <a:lnTo>
                  <a:pt x="3476" y="744"/>
                </a:lnTo>
                <a:lnTo>
                  <a:pt x="3482" y="841"/>
                </a:lnTo>
                <a:lnTo>
                  <a:pt x="3476" y="939"/>
                </a:lnTo>
                <a:lnTo>
                  <a:pt x="3460" y="1034"/>
                </a:lnTo>
                <a:lnTo>
                  <a:pt x="3432" y="1126"/>
                </a:lnTo>
                <a:lnTo>
                  <a:pt x="3396" y="1212"/>
                </a:lnTo>
                <a:lnTo>
                  <a:pt x="3351" y="1293"/>
                </a:lnTo>
                <a:lnTo>
                  <a:pt x="3297" y="1367"/>
                </a:lnTo>
                <a:lnTo>
                  <a:pt x="3235" y="1436"/>
                </a:lnTo>
                <a:lnTo>
                  <a:pt x="3168" y="1498"/>
                </a:lnTo>
                <a:lnTo>
                  <a:pt x="3092" y="1552"/>
                </a:lnTo>
                <a:lnTo>
                  <a:pt x="3010" y="1597"/>
                </a:lnTo>
                <a:lnTo>
                  <a:pt x="2925" y="1633"/>
                </a:lnTo>
                <a:lnTo>
                  <a:pt x="2833" y="1659"/>
                </a:lnTo>
                <a:lnTo>
                  <a:pt x="2740" y="1677"/>
                </a:lnTo>
                <a:lnTo>
                  <a:pt x="2640" y="1683"/>
                </a:lnTo>
                <a:lnTo>
                  <a:pt x="2543" y="1677"/>
                </a:lnTo>
                <a:lnTo>
                  <a:pt x="2449" y="1659"/>
                </a:lnTo>
                <a:lnTo>
                  <a:pt x="2358" y="1633"/>
                </a:lnTo>
                <a:lnTo>
                  <a:pt x="2272" y="1597"/>
                </a:lnTo>
                <a:lnTo>
                  <a:pt x="2191" y="1552"/>
                </a:lnTo>
                <a:lnTo>
                  <a:pt x="2115" y="1498"/>
                </a:lnTo>
                <a:lnTo>
                  <a:pt x="2047" y="1436"/>
                </a:lnTo>
                <a:lnTo>
                  <a:pt x="1986" y="1367"/>
                </a:lnTo>
                <a:lnTo>
                  <a:pt x="1932" y="1293"/>
                </a:lnTo>
                <a:lnTo>
                  <a:pt x="1886" y="1212"/>
                </a:lnTo>
                <a:lnTo>
                  <a:pt x="1848" y="1126"/>
                </a:lnTo>
                <a:lnTo>
                  <a:pt x="1823" y="1034"/>
                </a:lnTo>
                <a:lnTo>
                  <a:pt x="1807" y="939"/>
                </a:lnTo>
                <a:lnTo>
                  <a:pt x="1801" y="841"/>
                </a:lnTo>
                <a:lnTo>
                  <a:pt x="1807" y="744"/>
                </a:lnTo>
                <a:lnTo>
                  <a:pt x="1823" y="649"/>
                </a:lnTo>
                <a:lnTo>
                  <a:pt x="1848" y="557"/>
                </a:lnTo>
                <a:lnTo>
                  <a:pt x="1886" y="471"/>
                </a:lnTo>
                <a:lnTo>
                  <a:pt x="1932" y="390"/>
                </a:lnTo>
                <a:lnTo>
                  <a:pt x="1986" y="316"/>
                </a:lnTo>
                <a:lnTo>
                  <a:pt x="2047" y="247"/>
                </a:lnTo>
                <a:lnTo>
                  <a:pt x="2115" y="185"/>
                </a:lnTo>
                <a:lnTo>
                  <a:pt x="2191" y="131"/>
                </a:lnTo>
                <a:lnTo>
                  <a:pt x="2272" y="86"/>
                </a:lnTo>
                <a:lnTo>
                  <a:pt x="2358" y="50"/>
                </a:lnTo>
                <a:lnTo>
                  <a:pt x="2449" y="24"/>
                </a:lnTo>
                <a:lnTo>
                  <a:pt x="2543" y="6"/>
                </a:lnTo>
                <a:lnTo>
                  <a:pt x="264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6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539504" y="821828"/>
            <a:ext cx="13209064" cy="1015016"/>
            <a:chOff x="2539504" y="821828"/>
            <a:chExt cx="13209064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539504" y="821828"/>
              <a:ext cx="13209064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6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Phụ lục – </a:t>
              </a: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Kiến trúc liên hoàn sự kiện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58</a:t>
            </a:fld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AEEF02-D321-45C4-AF00-601ED52C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51" y="1974096"/>
            <a:ext cx="14590225" cy="99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7143422" y="792331"/>
            <a:ext cx="4001160" cy="1044513"/>
            <a:chOff x="7143422" y="792331"/>
            <a:chExt cx="4001160" cy="1044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7143422" y="792331"/>
              <a:ext cx="4001160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TangibleUI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6</a:t>
            </a:fld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A25310-408C-402D-A9D1-BAD5E95CBE2A}"/>
              </a:ext>
            </a:extLst>
          </p:cNvPr>
          <p:cNvSpPr/>
          <p:nvPr/>
        </p:nvSpPr>
        <p:spPr>
          <a:xfrm>
            <a:off x="779626" y="2811307"/>
            <a:ext cx="1637347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just">
              <a:buFont typeface="Wingdings" panose="05000000000000000000" pitchFamily="2" charset="2"/>
              <a:buChar char="q"/>
            </a:pPr>
            <a:r>
              <a:rPr lang="fr-FR" sz="5200" b="1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Tangible User Interface 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(TUI) là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giao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diện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người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dùng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giúp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con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người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có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thể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b="1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tương</a:t>
            </a:r>
            <a:r>
              <a:rPr lang="fr-FR" sz="5200" b="1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b="1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tác</a:t>
            </a:r>
            <a:r>
              <a:rPr lang="fr-FR" sz="5200" b="1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với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các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thông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tin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kỹ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thuật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số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thông</a:t>
            </a:r>
            <a:r>
              <a:rPr lang="fr-FR" sz="5200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qua </a:t>
            </a:r>
            <a:r>
              <a:rPr lang="fr-FR" sz="5200" b="1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môi</a:t>
            </a:r>
            <a:r>
              <a:rPr lang="fr-FR" sz="5200" b="1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b="1" dirty="0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trường</a:t>
            </a:r>
            <a:r>
              <a:rPr lang="fr-FR" sz="5200" b="1" dirty="0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</a:t>
            </a:r>
            <a:r>
              <a:rPr lang="fr-FR" sz="5200" b="1" err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vật</a:t>
            </a:r>
            <a:r>
              <a:rPr lang="fr-FR" sz="5200" b="1">
                <a:solidFill>
                  <a:schemeClr val="tx1">
                    <a:lumMod val="50000"/>
                  </a:schemeClr>
                </a:solidFill>
                <a:ea typeface="MS Mincho" panose="02020609040205080304" pitchFamily="49" charset="-128"/>
              </a:rPr>
              <a:t> lý. [*]</a:t>
            </a:r>
            <a:endParaRPr lang="fr-FR" sz="5200" dirty="0">
              <a:solidFill>
                <a:schemeClr val="tx1">
                  <a:lumMod val="50000"/>
                </a:schemeClr>
              </a:solidFill>
              <a:ea typeface="MS Mincho" panose="02020609040205080304" pitchFamily="49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1F7EB1-F458-4A39-9A1A-2A7EB09D2F96}"/>
              </a:ext>
            </a:extLst>
          </p:cNvPr>
          <p:cNvSpPr/>
          <p:nvPr/>
        </p:nvSpPr>
        <p:spPr>
          <a:xfrm>
            <a:off x="406702" y="12323504"/>
            <a:ext cx="17474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>
                <a:solidFill>
                  <a:schemeClr val="tx2"/>
                </a:solidFill>
                <a:latin typeface="+mj-lt"/>
                <a:ea typeface="MS Mincho" panose="02020609040205080304" pitchFamily="49" charset="-128"/>
              </a:rPr>
              <a:t>[*] E. Sharlin, B. Watson, Y. Kitamura, F. Kishino, and Y. Itoh, “On tangible user interfaces, humans and spatiality,” </a:t>
            </a:r>
            <a:r>
              <a:rPr lang="fr-FR" sz="3600" i="1">
                <a:solidFill>
                  <a:schemeClr val="tx2"/>
                </a:solidFill>
                <a:latin typeface="+mj-lt"/>
                <a:ea typeface="MS Mincho" panose="02020609040205080304" pitchFamily="49" charset="-128"/>
              </a:rPr>
              <a:t>Pers. Ubiquitous Comput.</a:t>
            </a:r>
            <a:r>
              <a:rPr lang="fr-FR" sz="3600">
                <a:solidFill>
                  <a:schemeClr val="tx2"/>
                </a:solidFill>
                <a:latin typeface="+mj-lt"/>
                <a:ea typeface="MS Mincho" panose="02020609040205080304" pitchFamily="49" charset="-128"/>
              </a:rPr>
              <a:t>, 2004</a:t>
            </a:r>
            <a:endParaRPr lang="en-US" sz="360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7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5618386" y="821828"/>
            <a:ext cx="7051226" cy="1015016"/>
            <a:chOff x="5618386" y="821828"/>
            <a:chExt cx="7051226" cy="1015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5618386" y="821828"/>
              <a:ext cx="7051226" cy="100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Mục tiêu luận văn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7</a:t>
            </a:fld>
            <a:endParaRPr lang="en-US" sz="2800"/>
          </a:p>
        </p:txBody>
      </p:sp>
      <p:sp>
        <p:nvSpPr>
          <p:cNvPr id="80" name="Right Arrow 5">
            <a:extLst>
              <a:ext uri="{FF2B5EF4-FFF2-40B4-BE49-F238E27FC236}">
                <a16:creationId xmlns:a16="http://schemas.microsoft.com/office/drawing/2014/main" id="{6BB25231-1A6F-4246-9479-27675D708E0A}"/>
              </a:ext>
            </a:extLst>
          </p:cNvPr>
          <p:cNvSpPr/>
          <p:nvPr/>
        </p:nvSpPr>
        <p:spPr>
          <a:xfrm rot="17596173">
            <a:off x="6228218" y="12304090"/>
            <a:ext cx="2090240" cy="818083"/>
          </a:xfrm>
          <a:custGeom>
            <a:avLst/>
            <a:gdLst>
              <a:gd name="connsiteX0" fmla="*/ 0 w 1371600"/>
              <a:gd name="connsiteY0" fmla="*/ 122545 h 490180"/>
              <a:gd name="connsiteX1" fmla="*/ 1126510 w 1371600"/>
              <a:gd name="connsiteY1" fmla="*/ 122545 h 490180"/>
              <a:gd name="connsiteX2" fmla="*/ 1126510 w 1371600"/>
              <a:gd name="connsiteY2" fmla="*/ 0 h 490180"/>
              <a:gd name="connsiteX3" fmla="*/ 1371600 w 1371600"/>
              <a:gd name="connsiteY3" fmla="*/ 245090 h 490180"/>
              <a:gd name="connsiteX4" fmla="*/ 1126510 w 1371600"/>
              <a:gd name="connsiteY4" fmla="*/ 490180 h 490180"/>
              <a:gd name="connsiteX5" fmla="*/ 1126510 w 1371600"/>
              <a:gd name="connsiteY5" fmla="*/ 367635 h 490180"/>
              <a:gd name="connsiteX6" fmla="*/ 0 w 1371600"/>
              <a:gd name="connsiteY6" fmla="*/ 367635 h 490180"/>
              <a:gd name="connsiteX7" fmla="*/ 0 w 1371600"/>
              <a:gd name="connsiteY7" fmla="*/ 122545 h 490180"/>
              <a:gd name="connsiteX0" fmla="*/ 0 w 1437244"/>
              <a:gd name="connsiteY0" fmla="*/ 89205 h 490180"/>
              <a:gd name="connsiteX1" fmla="*/ 1192154 w 1437244"/>
              <a:gd name="connsiteY1" fmla="*/ 122545 h 490180"/>
              <a:gd name="connsiteX2" fmla="*/ 1192154 w 1437244"/>
              <a:gd name="connsiteY2" fmla="*/ 0 h 490180"/>
              <a:gd name="connsiteX3" fmla="*/ 1437244 w 1437244"/>
              <a:gd name="connsiteY3" fmla="*/ 245090 h 490180"/>
              <a:gd name="connsiteX4" fmla="*/ 1192154 w 1437244"/>
              <a:gd name="connsiteY4" fmla="*/ 490180 h 490180"/>
              <a:gd name="connsiteX5" fmla="*/ 1192154 w 1437244"/>
              <a:gd name="connsiteY5" fmla="*/ 367635 h 490180"/>
              <a:gd name="connsiteX6" fmla="*/ 65644 w 1437244"/>
              <a:gd name="connsiteY6" fmla="*/ 367635 h 490180"/>
              <a:gd name="connsiteX7" fmla="*/ 0 w 1437244"/>
              <a:gd name="connsiteY7" fmla="*/ 89205 h 490180"/>
              <a:gd name="connsiteX0" fmla="*/ 0 w 1437244"/>
              <a:gd name="connsiteY0" fmla="*/ 89205 h 490180"/>
              <a:gd name="connsiteX1" fmla="*/ 1144122 w 1437244"/>
              <a:gd name="connsiteY1" fmla="*/ 118316 h 490180"/>
              <a:gd name="connsiteX2" fmla="*/ 1192154 w 1437244"/>
              <a:gd name="connsiteY2" fmla="*/ 0 h 490180"/>
              <a:gd name="connsiteX3" fmla="*/ 1437244 w 1437244"/>
              <a:gd name="connsiteY3" fmla="*/ 245090 h 490180"/>
              <a:gd name="connsiteX4" fmla="*/ 1192154 w 1437244"/>
              <a:gd name="connsiteY4" fmla="*/ 490180 h 490180"/>
              <a:gd name="connsiteX5" fmla="*/ 1192154 w 1437244"/>
              <a:gd name="connsiteY5" fmla="*/ 367635 h 490180"/>
              <a:gd name="connsiteX6" fmla="*/ 65644 w 1437244"/>
              <a:gd name="connsiteY6" fmla="*/ 367635 h 490180"/>
              <a:gd name="connsiteX7" fmla="*/ 0 w 1437244"/>
              <a:gd name="connsiteY7" fmla="*/ 89205 h 490180"/>
              <a:gd name="connsiteX0" fmla="*/ 0 w 1437244"/>
              <a:gd name="connsiteY0" fmla="*/ 88273 h 489248"/>
              <a:gd name="connsiteX1" fmla="*/ 1144122 w 1437244"/>
              <a:gd name="connsiteY1" fmla="*/ 117384 h 489248"/>
              <a:gd name="connsiteX2" fmla="*/ 1132121 w 1437244"/>
              <a:gd name="connsiteY2" fmla="*/ 0 h 489248"/>
              <a:gd name="connsiteX3" fmla="*/ 1437244 w 1437244"/>
              <a:gd name="connsiteY3" fmla="*/ 244158 h 489248"/>
              <a:gd name="connsiteX4" fmla="*/ 1192154 w 1437244"/>
              <a:gd name="connsiteY4" fmla="*/ 489248 h 489248"/>
              <a:gd name="connsiteX5" fmla="*/ 1192154 w 1437244"/>
              <a:gd name="connsiteY5" fmla="*/ 366703 h 489248"/>
              <a:gd name="connsiteX6" fmla="*/ 65644 w 1437244"/>
              <a:gd name="connsiteY6" fmla="*/ 366703 h 489248"/>
              <a:gd name="connsiteX7" fmla="*/ 0 w 1437244"/>
              <a:gd name="connsiteY7" fmla="*/ 88273 h 489248"/>
              <a:gd name="connsiteX0" fmla="*/ 0 w 1363050"/>
              <a:gd name="connsiteY0" fmla="*/ 88273 h 489248"/>
              <a:gd name="connsiteX1" fmla="*/ 1144122 w 1363050"/>
              <a:gd name="connsiteY1" fmla="*/ 117384 h 489248"/>
              <a:gd name="connsiteX2" fmla="*/ 1132121 w 1363050"/>
              <a:gd name="connsiteY2" fmla="*/ 0 h 489248"/>
              <a:gd name="connsiteX3" fmla="*/ 1363050 w 1363050"/>
              <a:gd name="connsiteY3" fmla="*/ 236959 h 489248"/>
              <a:gd name="connsiteX4" fmla="*/ 1192154 w 1363050"/>
              <a:gd name="connsiteY4" fmla="*/ 489248 h 489248"/>
              <a:gd name="connsiteX5" fmla="*/ 1192154 w 1363050"/>
              <a:gd name="connsiteY5" fmla="*/ 366703 h 489248"/>
              <a:gd name="connsiteX6" fmla="*/ 65644 w 1363050"/>
              <a:gd name="connsiteY6" fmla="*/ 366703 h 489248"/>
              <a:gd name="connsiteX7" fmla="*/ 0 w 1363050"/>
              <a:gd name="connsiteY7" fmla="*/ 88273 h 489248"/>
              <a:gd name="connsiteX0" fmla="*/ 0 w 1376400"/>
              <a:gd name="connsiteY0" fmla="*/ 40692 h 489248"/>
              <a:gd name="connsiteX1" fmla="*/ 1157472 w 1376400"/>
              <a:gd name="connsiteY1" fmla="*/ 117384 h 489248"/>
              <a:gd name="connsiteX2" fmla="*/ 1145471 w 1376400"/>
              <a:gd name="connsiteY2" fmla="*/ 0 h 489248"/>
              <a:gd name="connsiteX3" fmla="*/ 1376400 w 1376400"/>
              <a:gd name="connsiteY3" fmla="*/ 236959 h 489248"/>
              <a:gd name="connsiteX4" fmla="*/ 1205504 w 1376400"/>
              <a:gd name="connsiteY4" fmla="*/ 489248 h 489248"/>
              <a:gd name="connsiteX5" fmla="*/ 1205504 w 1376400"/>
              <a:gd name="connsiteY5" fmla="*/ 366703 h 489248"/>
              <a:gd name="connsiteX6" fmla="*/ 78994 w 1376400"/>
              <a:gd name="connsiteY6" fmla="*/ 366703 h 489248"/>
              <a:gd name="connsiteX7" fmla="*/ 0 w 1376400"/>
              <a:gd name="connsiteY7" fmla="*/ 40692 h 489248"/>
              <a:gd name="connsiteX0" fmla="*/ 0 w 1376400"/>
              <a:gd name="connsiteY0" fmla="*/ 40692 h 489248"/>
              <a:gd name="connsiteX1" fmla="*/ 1157472 w 1376400"/>
              <a:gd name="connsiteY1" fmla="*/ 117384 h 489248"/>
              <a:gd name="connsiteX2" fmla="*/ 1145471 w 1376400"/>
              <a:gd name="connsiteY2" fmla="*/ 0 h 489248"/>
              <a:gd name="connsiteX3" fmla="*/ 1376400 w 1376400"/>
              <a:gd name="connsiteY3" fmla="*/ 236959 h 489248"/>
              <a:gd name="connsiteX4" fmla="*/ 1205504 w 1376400"/>
              <a:gd name="connsiteY4" fmla="*/ 489248 h 489248"/>
              <a:gd name="connsiteX5" fmla="*/ 1205504 w 1376400"/>
              <a:gd name="connsiteY5" fmla="*/ 366703 h 489248"/>
              <a:gd name="connsiteX6" fmla="*/ 85445 w 1376400"/>
              <a:gd name="connsiteY6" fmla="*/ 381704 h 489248"/>
              <a:gd name="connsiteX7" fmla="*/ 0 w 1376400"/>
              <a:gd name="connsiteY7" fmla="*/ 40692 h 489248"/>
              <a:gd name="connsiteX0" fmla="*/ 0 w 1405685"/>
              <a:gd name="connsiteY0" fmla="*/ 0 h 549718"/>
              <a:gd name="connsiteX1" fmla="*/ 1186757 w 1405685"/>
              <a:gd name="connsiteY1" fmla="*/ 177854 h 549718"/>
              <a:gd name="connsiteX2" fmla="*/ 1174756 w 1405685"/>
              <a:gd name="connsiteY2" fmla="*/ 60470 h 549718"/>
              <a:gd name="connsiteX3" fmla="*/ 1405685 w 1405685"/>
              <a:gd name="connsiteY3" fmla="*/ 297429 h 549718"/>
              <a:gd name="connsiteX4" fmla="*/ 1234789 w 1405685"/>
              <a:gd name="connsiteY4" fmla="*/ 549718 h 549718"/>
              <a:gd name="connsiteX5" fmla="*/ 1234789 w 1405685"/>
              <a:gd name="connsiteY5" fmla="*/ 427173 h 549718"/>
              <a:gd name="connsiteX6" fmla="*/ 114730 w 1405685"/>
              <a:gd name="connsiteY6" fmla="*/ 442174 h 549718"/>
              <a:gd name="connsiteX7" fmla="*/ 0 w 1405685"/>
              <a:gd name="connsiteY7" fmla="*/ 0 h 549718"/>
              <a:gd name="connsiteX0" fmla="*/ 0 w 1405685"/>
              <a:gd name="connsiteY0" fmla="*/ 0 h 589979"/>
              <a:gd name="connsiteX1" fmla="*/ 1186757 w 1405685"/>
              <a:gd name="connsiteY1" fmla="*/ 177854 h 589979"/>
              <a:gd name="connsiteX2" fmla="*/ 1174756 w 1405685"/>
              <a:gd name="connsiteY2" fmla="*/ 60470 h 589979"/>
              <a:gd name="connsiteX3" fmla="*/ 1405685 w 1405685"/>
              <a:gd name="connsiteY3" fmla="*/ 297429 h 589979"/>
              <a:gd name="connsiteX4" fmla="*/ 1273432 w 1405685"/>
              <a:gd name="connsiteY4" fmla="*/ 589979 h 589979"/>
              <a:gd name="connsiteX5" fmla="*/ 1234789 w 1405685"/>
              <a:gd name="connsiteY5" fmla="*/ 427173 h 589979"/>
              <a:gd name="connsiteX6" fmla="*/ 114730 w 1405685"/>
              <a:gd name="connsiteY6" fmla="*/ 442174 h 589979"/>
              <a:gd name="connsiteX7" fmla="*/ 0 w 1405685"/>
              <a:gd name="connsiteY7" fmla="*/ 0 h 589979"/>
              <a:gd name="connsiteX0" fmla="*/ 0 w 1405685"/>
              <a:gd name="connsiteY0" fmla="*/ 0 h 589979"/>
              <a:gd name="connsiteX1" fmla="*/ 1186757 w 1405685"/>
              <a:gd name="connsiteY1" fmla="*/ 177854 h 589979"/>
              <a:gd name="connsiteX2" fmla="*/ 1174756 w 1405685"/>
              <a:gd name="connsiteY2" fmla="*/ 60470 h 589979"/>
              <a:gd name="connsiteX3" fmla="*/ 1405685 w 1405685"/>
              <a:gd name="connsiteY3" fmla="*/ 297429 h 589979"/>
              <a:gd name="connsiteX4" fmla="*/ 1273432 w 1405685"/>
              <a:gd name="connsiteY4" fmla="*/ 589979 h 589979"/>
              <a:gd name="connsiteX5" fmla="*/ 1245980 w 1405685"/>
              <a:gd name="connsiteY5" fmla="*/ 461464 h 589979"/>
              <a:gd name="connsiteX6" fmla="*/ 114730 w 1405685"/>
              <a:gd name="connsiteY6" fmla="*/ 442174 h 589979"/>
              <a:gd name="connsiteX7" fmla="*/ 0 w 1405685"/>
              <a:gd name="connsiteY7" fmla="*/ 0 h 589979"/>
              <a:gd name="connsiteX0" fmla="*/ 0 w 1435778"/>
              <a:gd name="connsiteY0" fmla="*/ 0 h 589979"/>
              <a:gd name="connsiteX1" fmla="*/ 1186757 w 1435778"/>
              <a:gd name="connsiteY1" fmla="*/ 177854 h 589979"/>
              <a:gd name="connsiteX2" fmla="*/ 1174756 w 1435778"/>
              <a:gd name="connsiteY2" fmla="*/ 60470 h 589979"/>
              <a:gd name="connsiteX3" fmla="*/ 1435778 w 1435778"/>
              <a:gd name="connsiteY3" fmla="*/ 359140 h 589979"/>
              <a:gd name="connsiteX4" fmla="*/ 1273432 w 1435778"/>
              <a:gd name="connsiteY4" fmla="*/ 589979 h 589979"/>
              <a:gd name="connsiteX5" fmla="*/ 1245980 w 1435778"/>
              <a:gd name="connsiteY5" fmla="*/ 461464 h 589979"/>
              <a:gd name="connsiteX6" fmla="*/ 114730 w 1435778"/>
              <a:gd name="connsiteY6" fmla="*/ 442174 h 589979"/>
              <a:gd name="connsiteX7" fmla="*/ 0 w 1435778"/>
              <a:gd name="connsiteY7" fmla="*/ 0 h 589979"/>
              <a:gd name="connsiteX0" fmla="*/ 0 w 1444748"/>
              <a:gd name="connsiteY0" fmla="*/ 0 h 589979"/>
              <a:gd name="connsiteX1" fmla="*/ 1186757 w 1444748"/>
              <a:gd name="connsiteY1" fmla="*/ 177854 h 589979"/>
              <a:gd name="connsiteX2" fmla="*/ 1174756 w 1444748"/>
              <a:gd name="connsiteY2" fmla="*/ 60470 h 589979"/>
              <a:gd name="connsiteX3" fmla="*/ 1444748 w 1444748"/>
              <a:gd name="connsiteY3" fmla="*/ 330399 h 589979"/>
              <a:gd name="connsiteX4" fmla="*/ 1273432 w 1444748"/>
              <a:gd name="connsiteY4" fmla="*/ 589979 h 589979"/>
              <a:gd name="connsiteX5" fmla="*/ 1245980 w 1444748"/>
              <a:gd name="connsiteY5" fmla="*/ 461464 h 589979"/>
              <a:gd name="connsiteX6" fmla="*/ 114730 w 1444748"/>
              <a:gd name="connsiteY6" fmla="*/ 442174 h 589979"/>
              <a:gd name="connsiteX7" fmla="*/ 0 w 1444748"/>
              <a:gd name="connsiteY7" fmla="*/ 0 h 589979"/>
              <a:gd name="connsiteX0" fmla="*/ 0 w 1444748"/>
              <a:gd name="connsiteY0" fmla="*/ 0 h 589979"/>
              <a:gd name="connsiteX1" fmla="*/ 1206949 w 1444748"/>
              <a:gd name="connsiteY1" fmla="*/ 208275 h 589979"/>
              <a:gd name="connsiteX2" fmla="*/ 1174756 w 1444748"/>
              <a:gd name="connsiteY2" fmla="*/ 60470 h 589979"/>
              <a:gd name="connsiteX3" fmla="*/ 1444748 w 1444748"/>
              <a:gd name="connsiteY3" fmla="*/ 330399 h 589979"/>
              <a:gd name="connsiteX4" fmla="*/ 1273432 w 1444748"/>
              <a:gd name="connsiteY4" fmla="*/ 589979 h 589979"/>
              <a:gd name="connsiteX5" fmla="*/ 1245980 w 1444748"/>
              <a:gd name="connsiteY5" fmla="*/ 461464 h 589979"/>
              <a:gd name="connsiteX6" fmla="*/ 114730 w 1444748"/>
              <a:gd name="connsiteY6" fmla="*/ 442174 h 589979"/>
              <a:gd name="connsiteX7" fmla="*/ 0 w 1444748"/>
              <a:gd name="connsiteY7" fmla="*/ 0 h 589979"/>
              <a:gd name="connsiteX0" fmla="*/ 0 w 1444748"/>
              <a:gd name="connsiteY0" fmla="*/ 0 h 589979"/>
              <a:gd name="connsiteX1" fmla="*/ 1206949 w 1444748"/>
              <a:gd name="connsiteY1" fmla="*/ 208275 h 589979"/>
              <a:gd name="connsiteX2" fmla="*/ 1174756 w 1444748"/>
              <a:gd name="connsiteY2" fmla="*/ 60470 h 589979"/>
              <a:gd name="connsiteX3" fmla="*/ 1444748 w 1444748"/>
              <a:gd name="connsiteY3" fmla="*/ 330399 h 589979"/>
              <a:gd name="connsiteX4" fmla="*/ 1273432 w 1444748"/>
              <a:gd name="connsiteY4" fmla="*/ 589979 h 589979"/>
              <a:gd name="connsiteX5" fmla="*/ 1249820 w 1444748"/>
              <a:gd name="connsiteY5" fmla="*/ 445594 h 589979"/>
              <a:gd name="connsiteX6" fmla="*/ 114730 w 1444748"/>
              <a:gd name="connsiteY6" fmla="*/ 442174 h 589979"/>
              <a:gd name="connsiteX7" fmla="*/ 0 w 1444748"/>
              <a:gd name="connsiteY7" fmla="*/ 0 h 589979"/>
              <a:gd name="connsiteX0" fmla="*/ 0 w 1444748"/>
              <a:gd name="connsiteY0" fmla="*/ 0 h 589979"/>
              <a:gd name="connsiteX1" fmla="*/ 1206949 w 1444748"/>
              <a:gd name="connsiteY1" fmla="*/ 208275 h 589979"/>
              <a:gd name="connsiteX2" fmla="*/ 1174756 w 1444748"/>
              <a:gd name="connsiteY2" fmla="*/ 60470 h 589979"/>
              <a:gd name="connsiteX3" fmla="*/ 1444748 w 1444748"/>
              <a:gd name="connsiteY3" fmla="*/ 330399 h 589979"/>
              <a:gd name="connsiteX4" fmla="*/ 1273432 w 1444748"/>
              <a:gd name="connsiteY4" fmla="*/ 589979 h 589979"/>
              <a:gd name="connsiteX5" fmla="*/ 1249820 w 1444748"/>
              <a:gd name="connsiteY5" fmla="*/ 445594 h 589979"/>
              <a:gd name="connsiteX6" fmla="*/ 82989 w 1444748"/>
              <a:gd name="connsiteY6" fmla="*/ 434495 h 589979"/>
              <a:gd name="connsiteX7" fmla="*/ 0 w 1444748"/>
              <a:gd name="connsiteY7" fmla="*/ 0 h 589979"/>
              <a:gd name="connsiteX0" fmla="*/ 0 w 1460649"/>
              <a:gd name="connsiteY0" fmla="*/ 0 h 589979"/>
              <a:gd name="connsiteX1" fmla="*/ 1206949 w 1460649"/>
              <a:gd name="connsiteY1" fmla="*/ 208275 h 589979"/>
              <a:gd name="connsiteX2" fmla="*/ 1174756 w 1460649"/>
              <a:gd name="connsiteY2" fmla="*/ 60470 h 589979"/>
              <a:gd name="connsiteX3" fmla="*/ 1460649 w 1460649"/>
              <a:gd name="connsiteY3" fmla="*/ 359111 h 589979"/>
              <a:gd name="connsiteX4" fmla="*/ 1273432 w 1460649"/>
              <a:gd name="connsiteY4" fmla="*/ 589979 h 589979"/>
              <a:gd name="connsiteX5" fmla="*/ 1249820 w 1460649"/>
              <a:gd name="connsiteY5" fmla="*/ 445594 h 589979"/>
              <a:gd name="connsiteX6" fmla="*/ 82989 w 1460649"/>
              <a:gd name="connsiteY6" fmla="*/ 434495 h 589979"/>
              <a:gd name="connsiteX7" fmla="*/ 0 w 1460649"/>
              <a:gd name="connsiteY7" fmla="*/ 0 h 589979"/>
              <a:gd name="connsiteX0" fmla="*/ 0 w 1547982"/>
              <a:gd name="connsiteY0" fmla="*/ 0 h 599476"/>
              <a:gd name="connsiteX1" fmla="*/ 1294282 w 1547982"/>
              <a:gd name="connsiteY1" fmla="*/ 217772 h 599476"/>
              <a:gd name="connsiteX2" fmla="*/ 1262089 w 1547982"/>
              <a:gd name="connsiteY2" fmla="*/ 69967 h 599476"/>
              <a:gd name="connsiteX3" fmla="*/ 1547982 w 1547982"/>
              <a:gd name="connsiteY3" fmla="*/ 368608 h 599476"/>
              <a:gd name="connsiteX4" fmla="*/ 1360765 w 1547982"/>
              <a:gd name="connsiteY4" fmla="*/ 599476 h 599476"/>
              <a:gd name="connsiteX5" fmla="*/ 1337153 w 1547982"/>
              <a:gd name="connsiteY5" fmla="*/ 455091 h 599476"/>
              <a:gd name="connsiteX6" fmla="*/ 170322 w 1547982"/>
              <a:gd name="connsiteY6" fmla="*/ 443992 h 599476"/>
              <a:gd name="connsiteX7" fmla="*/ 0 w 1547982"/>
              <a:gd name="connsiteY7" fmla="*/ 0 h 599476"/>
              <a:gd name="connsiteX0" fmla="*/ 0 w 1545355"/>
              <a:gd name="connsiteY0" fmla="*/ 0 h 599476"/>
              <a:gd name="connsiteX1" fmla="*/ 1294282 w 1545355"/>
              <a:gd name="connsiteY1" fmla="*/ 217772 h 599476"/>
              <a:gd name="connsiteX2" fmla="*/ 1262089 w 1545355"/>
              <a:gd name="connsiteY2" fmla="*/ 69967 h 599476"/>
              <a:gd name="connsiteX3" fmla="*/ 1545355 w 1545355"/>
              <a:gd name="connsiteY3" fmla="*/ 362499 h 599476"/>
              <a:gd name="connsiteX4" fmla="*/ 1360765 w 1545355"/>
              <a:gd name="connsiteY4" fmla="*/ 599476 h 599476"/>
              <a:gd name="connsiteX5" fmla="*/ 1337153 w 1545355"/>
              <a:gd name="connsiteY5" fmla="*/ 455091 h 599476"/>
              <a:gd name="connsiteX6" fmla="*/ 170322 w 1545355"/>
              <a:gd name="connsiteY6" fmla="*/ 443992 h 599476"/>
              <a:gd name="connsiteX7" fmla="*/ 0 w 1545355"/>
              <a:gd name="connsiteY7" fmla="*/ 0 h 599476"/>
              <a:gd name="connsiteX0" fmla="*/ 0 w 1545355"/>
              <a:gd name="connsiteY0" fmla="*/ 0 h 598100"/>
              <a:gd name="connsiteX1" fmla="*/ 1294282 w 1545355"/>
              <a:gd name="connsiteY1" fmla="*/ 217772 h 598100"/>
              <a:gd name="connsiteX2" fmla="*/ 1262089 w 1545355"/>
              <a:gd name="connsiteY2" fmla="*/ 69967 h 598100"/>
              <a:gd name="connsiteX3" fmla="*/ 1545355 w 1545355"/>
              <a:gd name="connsiteY3" fmla="*/ 362499 h 598100"/>
              <a:gd name="connsiteX4" fmla="*/ 1414466 w 1545355"/>
              <a:gd name="connsiteY4" fmla="*/ 598100 h 598100"/>
              <a:gd name="connsiteX5" fmla="*/ 1337153 w 1545355"/>
              <a:gd name="connsiteY5" fmla="*/ 455091 h 598100"/>
              <a:gd name="connsiteX6" fmla="*/ 170322 w 1545355"/>
              <a:gd name="connsiteY6" fmla="*/ 443992 h 598100"/>
              <a:gd name="connsiteX7" fmla="*/ 0 w 1545355"/>
              <a:gd name="connsiteY7" fmla="*/ 0 h 598100"/>
              <a:gd name="connsiteX0" fmla="*/ 0 w 1545355"/>
              <a:gd name="connsiteY0" fmla="*/ 0 h 598100"/>
              <a:gd name="connsiteX1" fmla="*/ 1294282 w 1545355"/>
              <a:gd name="connsiteY1" fmla="*/ 217772 h 598100"/>
              <a:gd name="connsiteX2" fmla="*/ 1262089 w 1545355"/>
              <a:gd name="connsiteY2" fmla="*/ 69967 h 598100"/>
              <a:gd name="connsiteX3" fmla="*/ 1545355 w 1545355"/>
              <a:gd name="connsiteY3" fmla="*/ 362499 h 598100"/>
              <a:gd name="connsiteX4" fmla="*/ 1414466 w 1545355"/>
              <a:gd name="connsiteY4" fmla="*/ 598100 h 598100"/>
              <a:gd name="connsiteX5" fmla="*/ 1375581 w 1545355"/>
              <a:gd name="connsiteY5" fmla="*/ 460283 h 598100"/>
              <a:gd name="connsiteX6" fmla="*/ 170322 w 1545355"/>
              <a:gd name="connsiteY6" fmla="*/ 443992 h 598100"/>
              <a:gd name="connsiteX7" fmla="*/ 0 w 1545355"/>
              <a:gd name="connsiteY7" fmla="*/ 0 h 598100"/>
              <a:gd name="connsiteX0" fmla="*/ 0 w 1545355"/>
              <a:gd name="connsiteY0" fmla="*/ 0 h 598100"/>
              <a:gd name="connsiteX1" fmla="*/ 1294282 w 1545355"/>
              <a:gd name="connsiteY1" fmla="*/ 217772 h 598100"/>
              <a:gd name="connsiteX2" fmla="*/ 1235024 w 1545355"/>
              <a:gd name="connsiteY2" fmla="*/ 74367 h 598100"/>
              <a:gd name="connsiteX3" fmla="*/ 1545355 w 1545355"/>
              <a:gd name="connsiteY3" fmla="*/ 362499 h 598100"/>
              <a:gd name="connsiteX4" fmla="*/ 1414466 w 1545355"/>
              <a:gd name="connsiteY4" fmla="*/ 598100 h 598100"/>
              <a:gd name="connsiteX5" fmla="*/ 1375581 w 1545355"/>
              <a:gd name="connsiteY5" fmla="*/ 460283 h 598100"/>
              <a:gd name="connsiteX6" fmla="*/ 170322 w 1545355"/>
              <a:gd name="connsiteY6" fmla="*/ 443992 h 598100"/>
              <a:gd name="connsiteX7" fmla="*/ 0 w 1545355"/>
              <a:gd name="connsiteY7" fmla="*/ 0 h 598100"/>
              <a:gd name="connsiteX0" fmla="*/ 0 w 1563683"/>
              <a:gd name="connsiteY0" fmla="*/ 0 h 598100"/>
              <a:gd name="connsiteX1" fmla="*/ 1294282 w 1563683"/>
              <a:gd name="connsiteY1" fmla="*/ 217772 h 598100"/>
              <a:gd name="connsiteX2" fmla="*/ 1235024 w 1563683"/>
              <a:gd name="connsiteY2" fmla="*/ 74367 h 598100"/>
              <a:gd name="connsiteX3" fmla="*/ 1563683 w 1563683"/>
              <a:gd name="connsiteY3" fmla="*/ 354618 h 598100"/>
              <a:gd name="connsiteX4" fmla="*/ 1414466 w 1563683"/>
              <a:gd name="connsiteY4" fmla="*/ 598100 h 598100"/>
              <a:gd name="connsiteX5" fmla="*/ 1375581 w 1563683"/>
              <a:gd name="connsiteY5" fmla="*/ 460283 h 598100"/>
              <a:gd name="connsiteX6" fmla="*/ 170322 w 1563683"/>
              <a:gd name="connsiteY6" fmla="*/ 443992 h 598100"/>
              <a:gd name="connsiteX7" fmla="*/ 0 w 1563683"/>
              <a:gd name="connsiteY7" fmla="*/ 0 h 598100"/>
              <a:gd name="connsiteX0" fmla="*/ 0 w 1583815"/>
              <a:gd name="connsiteY0" fmla="*/ 0 h 598100"/>
              <a:gd name="connsiteX1" fmla="*/ 1294282 w 1583815"/>
              <a:gd name="connsiteY1" fmla="*/ 217772 h 598100"/>
              <a:gd name="connsiteX2" fmla="*/ 1235024 w 1583815"/>
              <a:gd name="connsiteY2" fmla="*/ 74367 h 598100"/>
              <a:gd name="connsiteX3" fmla="*/ 1583815 w 1583815"/>
              <a:gd name="connsiteY3" fmla="*/ 393014 h 598100"/>
              <a:gd name="connsiteX4" fmla="*/ 1414466 w 1583815"/>
              <a:gd name="connsiteY4" fmla="*/ 598100 h 598100"/>
              <a:gd name="connsiteX5" fmla="*/ 1375581 w 1583815"/>
              <a:gd name="connsiteY5" fmla="*/ 460283 h 598100"/>
              <a:gd name="connsiteX6" fmla="*/ 170322 w 1583815"/>
              <a:gd name="connsiteY6" fmla="*/ 443992 h 598100"/>
              <a:gd name="connsiteX7" fmla="*/ 0 w 1583815"/>
              <a:gd name="connsiteY7" fmla="*/ 0 h 598100"/>
              <a:gd name="connsiteX0" fmla="*/ 0 w 1583815"/>
              <a:gd name="connsiteY0" fmla="*/ 0 h 598100"/>
              <a:gd name="connsiteX1" fmla="*/ 1294282 w 1583815"/>
              <a:gd name="connsiteY1" fmla="*/ 217772 h 598100"/>
              <a:gd name="connsiteX2" fmla="*/ 1235024 w 1583815"/>
              <a:gd name="connsiteY2" fmla="*/ 74367 h 598100"/>
              <a:gd name="connsiteX3" fmla="*/ 1583815 w 1583815"/>
              <a:gd name="connsiteY3" fmla="*/ 393014 h 598100"/>
              <a:gd name="connsiteX4" fmla="*/ 1414466 w 1583815"/>
              <a:gd name="connsiteY4" fmla="*/ 598100 h 598100"/>
              <a:gd name="connsiteX5" fmla="*/ 1367273 w 1583815"/>
              <a:gd name="connsiteY5" fmla="*/ 449379 h 598100"/>
              <a:gd name="connsiteX6" fmla="*/ 170322 w 1583815"/>
              <a:gd name="connsiteY6" fmla="*/ 443992 h 598100"/>
              <a:gd name="connsiteX7" fmla="*/ 0 w 1583815"/>
              <a:gd name="connsiteY7" fmla="*/ 0 h 598100"/>
              <a:gd name="connsiteX0" fmla="*/ 0 w 1583815"/>
              <a:gd name="connsiteY0" fmla="*/ 0 h 598100"/>
              <a:gd name="connsiteX1" fmla="*/ 1312377 w 1583815"/>
              <a:gd name="connsiteY1" fmla="*/ 251754 h 598100"/>
              <a:gd name="connsiteX2" fmla="*/ 1235024 w 1583815"/>
              <a:gd name="connsiteY2" fmla="*/ 74367 h 598100"/>
              <a:gd name="connsiteX3" fmla="*/ 1583815 w 1583815"/>
              <a:gd name="connsiteY3" fmla="*/ 393014 h 598100"/>
              <a:gd name="connsiteX4" fmla="*/ 1414466 w 1583815"/>
              <a:gd name="connsiteY4" fmla="*/ 598100 h 598100"/>
              <a:gd name="connsiteX5" fmla="*/ 1367273 w 1583815"/>
              <a:gd name="connsiteY5" fmla="*/ 449379 h 598100"/>
              <a:gd name="connsiteX6" fmla="*/ 170322 w 1583815"/>
              <a:gd name="connsiteY6" fmla="*/ 443992 h 598100"/>
              <a:gd name="connsiteX7" fmla="*/ 0 w 1583815"/>
              <a:gd name="connsiteY7" fmla="*/ 0 h 598100"/>
              <a:gd name="connsiteX0" fmla="*/ 0 w 1583374"/>
              <a:gd name="connsiteY0" fmla="*/ 0 h 598100"/>
              <a:gd name="connsiteX1" fmla="*/ 1312377 w 1583374"/>
              <a:gd name="connsiteY1" fmla="*/ 251754 h 598100"/>
              <a:gd name="connsiteX2" fmla="*/ 1235024 w 1583374"/>
              <a:gd name="connsiteY2" fmla="*/ 74367 h 598100"/>
              <a:gd name="connsiteX3" fmla="*/ 1583374 w 1583374"/>
              <a:gd name="connsiteY3" fmla="*/ 375802 h 598100"/>
              <a:gd name="connsiteX4" fmla="*/ 1414466 w 1583374"/>
              <a:gd name="connsiteY4" fmla="*/ 598100 h 598100"/>
              <a:gd name="connsiteX5" fmla="*/ 1367273 w 1583374"/>
              <a:gd name="connsiteY5" fmla="*/ 449379 h 598100"/>
              <a:gd name="connsiteX6" fmla="*/ 170322 w 1583374"/>
              <a:gd name="connsiteY6" fmla="*/ 443992 h 598100"/>
              <a:gd name="connsiteX7" fmla="*/ 0 w 1583374"/>
              <a:gd name="connsiteY7" fmla="*/ 0 h 598100"/>
              <a:gd name="connsiteX0" fmla="*/ 0 w 1583374"/>
              <a:gd name="connsiteY0" fmla="*/ 0 h 598100"/>
              <a:gd name="connsiteX1" fmla="*/ 1302713 w 1583374"/>
              <a:gd name="connsiteY1" fmla="*/ 245469 h 598100"/>
              <a:gd name="connsiteX2" fmla="*/ 1235024 w 1583374"/>
              <a:gd name="connsiteY2" fmla="*/ 74367 h 598100"/>
              <a:gd name="connsiteX3" fmla="*/ 1583374 w 1583374"/>
              <a:gd name="connsiteY3" fmla="*/ 375802 h 598100"/>
              <a:gd name="connsiteX4" fmla="*/ 1414466 w 1583374"/>
              <a:gd name="connsiteY4" fmla="*/ 598100 h 598100"/>
              <a:gd name="connsiteX5" fmla="*/ 1367273 w 1583374"/>
              <a:gd name="connsiteY5" fmla="*/ 449379 h 598100"/>
              <a:gd name="connsiteX6" fmla="*/ 170322 w 1583374"/>
              <a:gd name="connsiteY6" fmla="*/ 443992 h 598100"/>
              <a:gd name="connsiteX7" fmla="*/ 0 w 1583374"/>
              <a:gd name="connsiteY7" fmla="*/ 0 h 598100"/>
              <a:gd name="connsiteX0" fmla="*/ 0 w 1583374"/>
              <a:gd name="connsiteY0" fmla="*/ 0 h 598100"/>
              <a:gd name="connsiteX1" fmla="*/ 1294313 w 1583374"/>
              <a:gd name="connsiteY1" fmla="*/ 242121 h 598100"/>
              <a:gd name="connsiteX2" fmla="*/ 1235024 w 1583374"/>
              <a:gd name="connsiteY2" fmla="*/ 74367 h 598100"/>
              <a:gd name="connsiteX3" fmla="*/ 1583374 w 1583374"/>
              <a:gd name="connsiteY3" fmla="*/ 375802 h 598100"/>
              <a:gd name="connsiteX4" fmla="*/ 1414466 w 1583374"/>
              <a:gd name="connsiteY4" fmla="*/ 598100 h 598100"/>
              <a:gd name="connsiteX5" fmla="*/ 1367273 w 1583374"/>
              <a:gd name="connsiteY5" fmla="*/ 449379 h 598100"/>
              <a:gd name="connsiteX6" fmla="*/ 170322 w 1583374"/>
              <a:gd name="connsiteY6" fmla="*/ 443992 h 598100"/>
              <a:gd name="connsiteX7" fmla="*/ 0 w 1583374"/>
              <a:gd name="connsiteY7" fmla="*/ 0 h 598100"/>
              <a:gd name="connsiteX0" fmla="*/ 0 w 1583374"/>
              <a:gd name="connsiteY0" fmla="*/ 0 h 734687"/>
              <a:gd name="connsiteX1" fmla="*/ 1294313 w 1583374"/>
              <a:gd name="connsiteY1" fmla="*/ 242121 h 734687"/>
              <a:gd name="connsiteX2" fmla="*/ 1235024 w 1583374"/>
              <a:gd name="connsiteY2" fmla="*/ 74367 h 734687"/>
              <a:gd name="connsiteX3" fmla="*/ 1583374 w 1583374"/>
              <a:gd name="connsiteY3" fmla="*/ 375802 h 734687"/>
              <a:gd name="connsiteX4" fmla="*/ 1473204 w 1583374"/>
              <a:gd name="connsiteY4" fmla="*/ 734687 h 734687"/>
              <a:gd name="connsiteX5" fmla="*/ 1367273 w 1583374"/>
              <a:gd name="connsiteY5" fmla="*/ 449379 h 734687"/>
              <a:gd name="connsiteX6" fmla="*/ 170322 w 1583374"/>
              <a:gd name="connsiteY6" fmla="*/ 443992 h 734687"/>
              <a:gd name="connsiteX7" fmla="*/ 0 w 1583374"/>
              <a:gd name="connsiteY7" fmla="*/ 0 h 734687"/>
              <a:gd name="connsiteX0" fmla="*/ 0 w 1638732"/>
              <a:gd name="connsiteY0" fmla="*/ 0 h 734687"/>
              <a:gd name="connsiteX1" fmla="*/ 1294313 w 1638732"/>
              <a:gd name="connsiteY1" fmla="*/ 242121 h 734687"/>
              <a:gd name="connsiteX2" fmla="*/ 1235024 w 1638732"/>
              <a:gd name="connsiteY2" fmla="*/ 74367 h 734687"/>
              <a:gd name="connsiteX3" fmla="*/ 1638732 w 1638732"/>
              <a:gd name="connsiteY3" fmla="*/ 542167 h 734687"/>
              <a:gd name="connsiteX4" fmla="*/ 1473204 w 1638732"/>
              <a:gd name="connsiteY4" fmla="*/ 734687 h 734687"/>
              <a:gd name="connsiteX5" fmla="*/ 1367273 w 1638732"/>
              <a:gd name="connsiteY5" fmla="*/ 449379 h 734687"/>
              <a:gd name="connsiteX6" fmla="*/ 170322 w 1638732"/>
              <a:gd name="connsiteY6" fmla="*/ 443992 h 734687"/>
              <a:gd name="connsiteX7" fmla="*/ 0 w 1638732"/>
              <a:gd name="connsiteY7" fmla="*/ 0 h 734687"/>
              <a:gd name="connsiteX0" fmla="*/ 0 w 1638732"/>
              <a:gd name="connsiteY0" fmla="*/ 0 h 734687"/>
              <a:gd name="connsiteX1" fmla="*/ 1294313 w 1638732"/>
              <a:gd name="connsiteY1" fmla="*/ 242121 h 734687"/>
              <a:gd name="connsiteX2" fmla="*/ 1235024 w 1638732"/>
              <a:gd name="connsiteY2" fmla="*/ 74367 h 734687"/>
              <a:gd name="connsiteX3" fmla="*/ 1638732 w 1638732"/>
              <a:gd name="connsiteY3" fmla="*/ 542167 h 734687"/>
              <a:gd name="connsiteX4" fmla="*/ 1473204 w 1638732"/>
              <a:gd name="connsiteY4" fmla="*/ 734687 h 734687"/>
              <a:gd name="connsiteX5" fmla="*/ 1437282 w 1638732"/>
              <a:gd name="connsiteY5" fmla="*/ 621584 h 734687"/>
              <a:gd name="connsiteX6" fmla="*/ 170322 w 1638732"/>
              <a:gd name="connsiteY6" fmla="*/ 443992 h 734687"/>
              <a:gd name="connsiteX7" fmla="*/ 0 w 1638732"/>
              <a:gd name="connsiteY7" fmla="*/ 0 h 734687"/>
              <a:gd name="connsiteX0" fmla="*/ 0 w 1638732"/>
              <a:gd name="connsiteY0" fmla="*/ 0 h 734687"/>
              <a:gd name="connsiteX1" fmla="*/ 1363808 w 1638732"/>
              <a:gd name="connsiteY1" fmla="*/ 394315 h 734687"/>
              <a:gd name="connsiteX2" fmla="*/ 1235024 w 1638732"/>
              <a:gd name="connsiteY2" fmla="*/ 74367 h 734687"/>
              <a:gd name="connsiteX3" fmla="*/ 1638732 w 1638732"/>
              <a:gd name="connsiteY3" fmla="*/ 542167 h 734687"/>
              <a:gd name="connsiteX4" fmla="*/ 1473204 w 1638732"/>
              <a:gd name="connsiteY4" fmla="*/ 734687 h 734687"/>
              <a:gd name="connsiteX5" fmla="*/ 1437282 w 1638732"/>
              <a:gd name="connsiteY5" fmla="*/ 621584 h 734687"/>
              <a:gd name="connsiteX6" fmla="*/ 170322 w 1638732"/>
              <a:gd name="connsiteY6" fmla="*/ 443992 h 734687"/>
              <a:gd name="connsiteX7" fmla="*/ 0 w 1638732"/>
              <a:gd name="connsiteY7" fmla="*/ 0 h 734687"/>
              <a:gd name="connsiteX0" fmla="*/ 0 w 1638732"/>
              <a:gd name="connsiteY0" fmla="*/ 0 h 734687"/>
              <a:gd name="connsiteX1" fmla="*/ 1363808 w 1638732"/>
              <a:gd name="connsiteY1" fmla="*/ 394315 h 734687"/>
              <a:gd name="connsiteX2" fmla="*/ 1335356 w 1638732"/>
              <a:gd name="connsiteY2" fmla="*/ 298268 h 734687"/>
              <a:gd name="connsiteX3" fmla="*/ 1638732 w 1638732"/>
              <a:gd name="connsiteY3" fmla="*/ 542167 h 734687"/>
              <a:gd name="connsiteX4" fmla="*/ 1473204 w 1638732"/>
              <a:gd name="connsiteY4" fmla="*/ 734687 h 734687"/>
              <a:gd name="connsiteX5" fmla="*/ 1437282 w 1638732"/>
              <a:gd name="connsiteY5" fmla="*/ 621584 h 734687"/>
              <a:gd name="connsiteX6" fmla="*/ 170322 w 1638732"/>
              <a:gd name="connsiteY6" fmla="*/ 443992 h 734687"/>
              <a:gd name="connsiteX7" fmla="*/ 0 w 1638732"/>
              <a:gd name="connsiteY7" fmla="*/ 0 h 734687"/>
              <a:gd name="connsiteX0" fmla="*/ 0 w 1638732"/>
              <a:gd name="connsiteY0" fmla="*/ 0 h 734687"/>
              <a:gd name="connsiteX1" fmla="*/ 1363808 w 1638732"/>
              <a:gd name="connsiteY1" fmla="*/ 394315 h 734687"/>
              <a:gd name="connsiteX2" fmla="*/ 1320194 w 1638732"/>
              <a:gd name="connsiteY2" fmla="*/ 272419 h 734687"/>
              <a:gd name="connsiteX3" fmla="*/ 1638732 w 1638732"/>
              <a:gd name="connsiteY3" fmla="*/ 542167 h 734687"/>
              <a:gd name="connsiteX4" fmla="*/ 1473204 w 1638732"/>
              <a:gd name="connsiteY4" fmla="*/ 734687 h 734687"/>
              <a:gd name="connsiteX5" fmla="*/ 1437282 w 1638732"/>
              <a:gd name="connsiteY5" fmla="*/ 621584 h 734687"/>
              <a:gd name="connsiteX6" fmla="*/ 170322 w 1638732"/>
              <a:gd name="connsiteY6" fmla="*/ 443992 h 734687"/>
              <a:gd name="connsiteX7" fmla="*/ 0 w 1638732"/>
              <a:gd name="connsiteY7" fmla="*/ 0 h 734687"/>
              <a:gd name="connsiteX0" fmla="*/ 0 w 1638732"/>
              <a:gd name="connsiteY0" fmla="*/ 0 h 734687"/>
              <a:gd name="connsiteX1" fmla="*/ 1363808 w 1638732"/>
              <a:gd name="connsiteY1" fmla="*/ 394315 h 734687"/>
              <a:gd name="connsiteX2" fmla="*/ 1320194 w 1638732"/>
              <a:gd name="connsiteY2" fmla="*/ 272419 h 734687"/>
              <a:gd name="connsiteX3" fmla="*/ 1638732 w 1638732"/>
              <a:gd name="connsiteY3" fmla="*/ 542167 h 734687"/>
              <a:gd name="connsiteX4" fmla="*/ 1473204 w 1638732"/>
              <a:gd name="connsiteY4" fmla="*/ 734687 h 734687"/>
              <a:gd name="connsiteX5" fmla="*/ 1415768 w 1638732"/>
              <a:gd name="connsiteY5" fmla="*/ 590374 h 734687"/>
              <a:gd name="connsiteX6" fmla="*/ 170322 w 1638732"/>
              <a:gd name="connsiteY6" fmla="*/ 443992 h 734687"/>
              <a:gd name="connsiteX7" fmla="*/ 0 w 1638732"/>
              <a:gd name="connsiteY7" fmla="*/ 0 h 734687"/>
              <a:gd name="connsiteX0" fmla="*/ 0 w 1638732"/>
              <a:gd name="connsiteY0" fmla="*/ 0 h 734687"/>
              <a:gd name="connsiteX1" fmla="*/ 1363808 w 1638732"/>
              <a:gd name="connsiteY1" fmla="*/ 394315 h 734687"/>
              <a:gd name="connsiteX2" fmla="*/ 1320194 w 1638732"/>
              <a:gd name="connsiteY2" fmla="*/ 272419 h 734687"/>
              <a:gd name="connsiteX3" fmla="*/ 1638732 w 1638732"/>
              <a:gd name="connsiteY3" fmla="*/ 542167 h 734687"/>
              <a:gd name="connsiteX4" fmla="*/ 1473204 w 1638732"/>
              <a:gd name="connsiteY4" fmla="*/ 734687 h 734687"/>
              <a:gd name="connsiteX5" fmla="*/ 1439228 w 1638732"/>
              <a:gd name="connsiteY5" fmla="*/ 616701 h 734687"/>
              <a:gd name="connsiteX6" fmla="*/ 170322 w 1638732"/>
              <a:gd name="connsiteY6" fmla="*/ 443992 h 734687"/>
              <a:gd name="connsiteX7" fmla="*/ 0 w 1638732"/>
              <a:gd name="connsiteY7" fmla="*/ 0 h 734687"/>
              <a:gd name="connsiteX0" fmla="*/ 0 w 1638732"/>
              <a:gd name="connsiteY0" fmla="*/ 0 h 734687"/>
              <a:gd name="connsiteX1" fmla="*/ 1372619 w 1638732"/>
              <a:gd name="connsiteY1" fmla="*/ 414803 h 734687"/>
              <a:gd name="connsiteX2" fmla="*/ 1320194 w 1638732"/>
              <a:gd name="connsiteY2" fmla="*/ 272419 h 734687"/>
              <a:gd name="connsiteX3" fmla="*/ 1638732 w 1638732"/>
              <a:gd name="connsiteY3" fmla="*/ 542167 h 734687"/>
              <a:gd name="connsiteX4" fmla="*/ 1473204 w 1638732"/>
              <a:gd name="connsiteY4" fmla="*/ 734687 h 734687"/>
              <a:gd name="connsiteX5" fmla="*/ 1439228 w 1638732"/>
              <a:gd name="connsiteY5" fmla="*/ 616701 h 734687"/>
              <a:gd name="connsiteX6" fmla="*/ 170322 w 1638732"/>
              <a:gd name="connsiteY6" fmla="*/ 443992 h 734687"/>
              <a:gd name="connsiteX7" fmla="*/ 0 w 1638732"/>
              <a:gd name="connsiteY7" fmla="*/ 0 h 734687"/>
              <a:gd name="connsiteX0" fmla="*/ 0 w 1622135"/>
              <a:gd name="connsiteY0" fmla="*/ 0 h 734687"/>
              <a:gd name="connsiteX1" fmla="*/ 1372619 w 1622135"/>
              <a:gd name="connsiteY1" fmla="*/ 414803 h 734687"/>
              <a:gd name="connsiteX2" fmla="*/ 1320194 w 1622135"/>
              <a:gd name="connsiteY2" fmla="*/ 272419 h 734687"/>
              <a:gd name="connsiteX3" fmla="*/ 1622135 w 1622135"/>
              <a:gd name="connsiteY3" fmla="*/ 541212 h 734687"/>
              <a:gd name="connsiteX4" fmla="*/ 1473204 w 1622135"/>
              <a:gd name="connsiteY4" fmla="*/ 734687 h 734687"/>
              <a:gd name="connsiteX5" fmla="*/ 1439228 w 1622135"/>
              <a:gd name="connsiteY5" fmla="*/ 616701 h 734687"/>
              <a:gd name="connsiteX6" fmla="*/ 170322 w 1622135"/>
              <a:gd name="connsiteY6" fmla="*/ 443992 h 734687"/>
              <a:gd name="connsiteX7" fmla="*/ 0 w 1622135"/>
              <a:gd name="connsiteY7" fmla="*/ 0 h 73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2135" h="734687">
                <a:moveTo>
                  <a:pt x="0" y="0"/>
                </a:moveTo>
                <a:lnTo>
                  <a:pt x="1372619" y="414803"/>
                </a:lnTo>
                <a:lnTo>
                  <a:pt x="1320194" y="272419"/>
                </a:lnTo>
                <a:lnTo>
                  <a:pt x="1622135" y="541212"/>
                </a:lnTo>
                <a:lnTo>
                  <a:pt x="1473204" y="734687"/>
                </a:lnTo>
                <a:lnTo>
                  <a:pt x="1439228" y="616701"/>
                </a:lnTo>
                <a:lnTo>
                  <a:pt x="170322" y="44399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0A018-6E0A-4DBF-B401-2C8624FD5E5C}"/>
              </a:ext>
            </a:extLst>
          </p:cNvPr>
          <p:cNvSpPr txBox="1"/>
          <p:nvPr/>
        </p:nvSpPr>
        <p:spPr>
          <a:xfrm>
            <a:off x="587935" y="7590704"/>
            <a:ext cx="171514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5200" b="1">
                <a:solidFill>
                  <a:srgbClr val="000000"/>
                </a:solidFill>
              </a:rPr>
              <a:t>Xây dựng thử nghiệm </a:t>
            </a:r>
            <a:r>
              <a:rPr lang="en-US" sz="5200">
                <a:solidFill>
                  <a:srgbClr val="000000"/>
                </a:solidFill>
              </a:rPr>
              <a:t>giao diện t</a:t>
            </a:r>
            <a:r>
              <a:rPr lang="vi-VN" sz="5200">
                <a:solidFill>
                  <a:srgbClr val="000000"/>
                </a:solidFill>
              </a:rPr>
              <a:t>ư</a:t>
            </a:r>
            <a:r>
              <a:rPr lang="en-US" sz="5200">
                <a:solidFill>
                  <a:srgbClr val="000000"/>
                </a:solidFill>
              </a:rPr>
              <a:t>ơng tác TangibleUI với Tangible Views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22300E-566B-4113-990A-9543C693E0F9}"/>
              </a:ext>
            </a:extLst>
          </p:cNvPr>
          <p:cNvSpPr txBox="1"/>
          <p:nvPr/>
        </p:nvSpPr>
        <p:spPr>
          <a:xfrm>
            <a:off x="587935" y="2025390"/>
            <a:ext cx="176367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5200" b="1">
                <a:solidFill>
                  <a:srgbClr val="000000"/>
                </a:solidFill>
              </a:rPr>
              <a:t>Khảo sát nghiên cứu</a:t>
            </a:r>
            <a:r>
              <a:rPr lang="en-US" sz="5200">
                <a:solidFill>
                  <a:srgbClr val="000000"/>
                </a:solidFill>
              </a:rPr>
              <a:t> TangibleUI và các kỹ thuật hỗ trợ TangibleUI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5200">
              <a:solidFill>
                <a:srgbClr val="000000"/>
              </a:solidFill>
            </a:endParaRPr>
          </a:p>
        </p:txBody>
      </p:sp>
      <p:pic>
        <p:nvPicPr>
          <p:cNvPr id="51" name="TrafficMap">
            <a:hlinkClick r:id="" action="ppaction://media"/>
            <a:extLst>
              <a:ext uri="{FF2B5EF4-FFF2-40B4-BE49-F238E27FC236}">
                <a16:creationId xmlns:a16="http://schemas.microsoft.com/office/drawing/2014/main" id="{CA8C724D-3E39-4EC3-813E-DA37936B4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1841" y="9400833"/>
            <a:ext cx="6775898" cy="41100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2" name="ShareImage">
            <a:hlinkClick r:id="" action="ppaction://media"/>
            <a:extLst>
              <a:ext uri="{FF2B5EF4-FFF2-40B4-BE49-F238E27FC236}">
                <a16:creationId xmlns:a16="http://schemas.microsoft.com/office/drawing/2014/main" id="{343130B2-EE08-4604-9795-D1DB0F9A35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281663" y="9400832"/>
            <a:ext cx="6775897" cy="41100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game_pingpong">
            <a:hlinkClick r:id="" action="ppaction://media"/>
            <a:extLst>
              <a:ext uri="{FF2B5EF4-FFF2-40B4-BE49-F238E27FC236}">
                <a16:creationId xmlns:a16="http://schemas.microsoft.com/office/drawing/2014/main" id="{7EB5C851-F172-4DE5-8500-EFBFA42D6D5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65888" y="3799444"/>
            <a:ext cx="3938443" cy="36195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ARSandbox - Playing with sandbox">
            <a:hlinkClick r:id="" action="ppaction://media"/>
            <a:extLst>
              <a:ext uri="{FF2B5EF4-FFF2-40B4-BE49-F238E27FC236}">
                <a16:creationId xmlns:a16="http://schemas.microsoft.com/office/drawing/2014/main" id="{97014382-877F-418A-BA5B-497DD30ECE1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 rot="10800000">
            <a:off x="12517682" y="3894404"/>
            <a:ext cx="3938443" cy="36195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Tangible_dessert">
            <a:hlinkClick r:id="" action="ppaction://media"/>
            <a:extLst>
              <a:ext uri="{FF2B5EF4-FFF2-40B4-BE49-F238E27FC236}">
                <a16:creationId xmlns:a16="http://schemas.microsoft.com/office/drawing/2014/main" id="{B6FE4F15-E1B1-4646-AB85-40FB69C04FBF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7"/>
          <a:srcRect b="8579"/>
          <a:stretch/>
        </p:blipFill>
        <p:spPr>
          <a:xfrm rot="10800000">
            <a:off x="7375053" y="3799444"/>
            <a:ext cx="3938443" cy="36195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823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05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93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393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568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 vol="80000"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video>
              <p:cMediaNode vol="0" mute="1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video>
              <p:cMediaNode vol="0" mute="1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8</a:t>
            </a:fld>
            <a:endParaRPr lang="en-US" sz="2800"/>
          </a:p>
        </p:txBody>
      </p:sp>
      <p:sp>
        <p:nvSpPr>
          <p:cNvPr id="8" name="Shape 81">
            <a:extLst>
              <a:ext uri="{FF2B5EF4-FFF2-40B4-BE49-F238E27FC236}">
                <a16:creationId xmlns:a16="http://schemas.microsoft.com/office/drawing/2014/main" id="{6072E3B8-58AA-4BD6-AC73-402261FE894F}"/>
              </a:ext>
            </a:extLst>
          </p:cNvPr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7444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4887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233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49779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3722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24671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2115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99558" algn="l" defTabSz="1087444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Shape 82">
            <a:extLst>
              <a:ext uri="{FF2B5EF4-FFF2-40B4-BE49-F238E27FC236}">
                <a16:creationId xmlns:a16="http://schemas.microsoft.com/office/drawing/2014/main" id="{1A4AB259-3C30-47F6-83EB-17E738E0752B}"/>
              </a:ext>
            </a:extLst>
          </p:cNvPr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83">
            <a:extLst>
              <a:ext uri="{FF2B5EF4-FFF2-40B4-BE49-F238E27FC236}">
                <a16:creationId xmlns:a16="http://schemas.microsoft.com/office/drawing/2014/main" id="{123627AA-D4B3-4203-B211-75254262B776}"/>
              </a:ext>
            </a:extLst>
          </p:cNvPr>
          <p:cNvSpPr/>
          <p:nvPr/>
        </p:nvSpPr>
        <p:spPr>
          <a:xfrm>
            <a:off x="2314205" y="2021388"/>
            <a:ext cx="3878924" cy="7232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sz="4200">
                <a:solidFill>
                  <a:schemeClr val="tx1">
                    <a:lumMod val="75000"/>
                  </a:schemeClr>
                </a:solidFill>
              </a:rPr>
              <a:t>Phần II</a:t>
            </a:r>
            <a:endParaRPr sz="4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Shape 84">
            <a:extLst>
              <a:ext uri="{FF2B5EF4-FFF2-40B4-BE49-F238E27FC236}">
                <a16:creationId xmlns:a16="http://schemas.microsoft.com/office/drawing/2014/main" id="{7F54F78C-B5C2-4970-A3D6-F3CBD4931F47}"/>
              </a:ext>
            </a:extLst>
          </p:cNvPr>
          <p:cNvSpPr/>
          <p:nvPr/>
        </p:nvSpPr>
        <p:spPr>
          <a:xfrm>
            <a:off x="2109140" y="2819892"/>
            <a:ext cx="1455906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Các công trình nghiên cứu trên thế giới</a:t>
            </a:r>
            <a:endParaRPr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9" name="Shape 82">
            <a:extLst>
              <a:ext uri="{FF2B5EF4-FFF2-40B4-BE49-F238E27FC236}">
                <a16:creationId xmlns:a16="http://schemas.microsoft.com/office/drawing/2014/main" id="{F1F5694A-B772-431D-9F00-5A563C9FCC31}"/>
              </a:ext>
            </a:extLst>
          </p:cNvPr>
          <p:cNvSpPr/>
          <p:nvPr/>
        </p:nvSpPr>
        <p:spPr>
          <a:xfrm flipH="1">
            <a:off x="16965355" y="1143696"/>
            <a:ext cx="2603275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2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52">
            <a:extLst>
              <a:ext uri="{FF2B5EF4-FFF2-40B4-BE49-F238E27FC236}">
                <a16:creationId xmlns:a16="http://schemas.microsoft.com/office/drawing/2014/main" id="{304ADAEF-A27A-4331-AF62-B7222D4A2FA6}"/>
              </a:ext>
            </a:extLst>
          </p:cNvPr>
          <p:cNvSpPr/>
          <p:nvPr/>
        </p:nvSpPr>
        <p:spPr>
          <a:xfrm>
            <a:off x="12164197" y="12796560"/>
            <a:ext cx="5622477" cy="730250"/>
          </a:xfrm>
          <a:prstGeom prst="roundRect">
            <a:avLst>
              <a:gd name="adj" fmla="val 4869"/>
            </a:avLst>
          </a:prstGeom>
          <a:solidFill>
            <a:schemeClr val="accent5"/>
          </a:solidFill>
          <a:ln w="25400">
            <a:noFill/>
            <a:miter lim="400000"/>
          </a:ln>
        </p:spPr>
        <p:txBody>
          <a:bodyPr lIns="0" tIns="0" rIns="0" bIns="0" anchor="ctr"/>
          <a:lstStyle/>
          <a:p>
            <a:pPr algn="ctr"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sz="4000"/>
              <a:t>PneUI </a:t>
            </a:r>
            <a:endParaRPr sz="300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F261A5-5030-4576-AB3A-73812739920D}"/>
              </a:ext>
            </a:extLst>
          </p:cNvPr>
          <p:cNvGrpSpPr/>
          <p:nvPr/>
        </p:nvGrpSpPr>
        <p:grpSpPr>
          <a:xfrm>
            <a:off x="2003071" y="674343"/>
            <a:ext cx="14281858" cy="1103507"/>
            <a:chOff x="2003071" y="733337"/>
            <a:chExt cx="14281858" cy="1103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55CFA-B8B9-403E-B44C-B833A9AF3B51}"/>
                </a:ext>
              </a:extLst>
            </p:cNvPr>
            <p:cNvSpPr txBox="1"/>
            <p:nvPr/>
          </p:nvSpPr>
          <p:spPr>
            <a:xfrm>
              <a:off x="2003071" y="733337"/>
              <a:ext cx="14281858" cy="95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800" b="1">
                  <a:solidFill>
                    <a:schemeClr val="tx2"/>
                  </a:solidFill>
                  <a:latin typeface="Montserrat-SemiBold"/>
                  <a:ea typeface="Lato" charset="0"/>
                  <a:cs typeface="Lato" charset="0"/>
                </a:rPr>
                <a:t>Các công trình nghiên cứu trên thế giới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915DE6-EFD1-4543-AB84-8CC1E0646EB5}"/>
                </a:ext>
              </a:extLst>
            </p:cNvPr>
            <p:cNvSpPr/>
            <p:nvPr/>
          </p:nvSpPr>
          <p:spPr>
            <a:xfrm>
              <a:off x="8165180" y="1754548"/>
              <a:ext cx="1957640" cy="82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2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EDF8A-5CA3-4293-BC2E-25E8CFB969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700DBA7-4969-462D-986F-21B9DDD05221}" type="slidenum">
              <a:rPr lang="en-US" sz="2800" smtClean="0"/>
              <a:t>9</a:t>
            </a:fld>
            <a:endParaRPr lang="en-US" sz="28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C79FCE-E839-4586-A88C-325056C67D3C}"/>
              </a:ext>
            </a:extLst>
          </p:cNvPr>
          <p:cNvGrpSpPr/>
          <p:nvPr/>
        </p:nvGrpSpPr>
        <p:grpSpPr>
          <a:xfrm>
            <a:off x="7225641" y="6820398"/>
            <a:ext cx="3836718" cy="2079197"/>
            <a:chOff x="4340596" y="5210347"/>
            <a:chExt cx="8465050" cy="4587386"/>
          </a:xfrm>
        </p:grpSpPr>
        <p:sp>
          <p:nvSpPr>
            <p:cNvPr id="8" name="Shape 139">
              <a:extLst>
                <a:ext uri="{FF2B5EF4-FFF2-40B4-BE49-F238E27FC236}">
                  <a16:creationId xmlns:a16="http://schemas.microsoft.com/office/drawing/2014/main" id="{1B67D611-2247-4116-80E6-4FB96EAED587}"/>
                </a:ext>
              </a:extLst>
            </p:cNvPr>
            <p:cNvSpPr/>
            <p:nvPr/>
          </p:nvSpPr>
          <p:spPr>
            <a:xfrm>
              <a:off x="7996163" y="5210347"/>
              <a:ext cx="4809483" cy="433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1" y="12766"/>
                  </a:moveTo>
                  <a:lnTo>
                    <a:pt x="13981" y="12766"/>
                  </a:lnTo>
                  <a:lnTo>
                    <a:pt x="13939" y="12750"/>
                  </a:lnTo>
                  <a:lnTo>
                    <a:pt x="13911" y="12766"/>
                  </a:lnTo>
                  <a:lnTo>
                    <a:pt x="13840" y="12844"/>
                  </a:lnTo>
                  <a:lnTo>
                    <a:pt x="13826" y="12875"/>
                  </a:lnTo>
                  <a:lnTo>
                    <a:pt x="13840" y="12922"/>
                  </a:lnTo>
                  <a:lnTo>
                    <a:pt x="13869" y="12938"/>
                  </a:lnTo>
                  <a:lnTo>
                    <a:pt x="13911" y="12922"/>
                  </a:lnTo>
                  <a:lnTo>
                    <a:pt x="13981" y="12844"/>
                  </a:lnTo>
                  <a:lnTo>
                    <a:pt x="13996" y="12797"/>
                  </a:lnTo>
                  <a:lnTo>
                    <a:pt x="13981" y="12766"/>
                  </a:lnTo>
                  <a:close/>
                  <a:moveTo>
                    <a:pt x="14898" y="15523"/>
                  </a:moveTo>
                  <a:lnTo>
                    <a:pt x="14898" y="15523"/>
                  </a:lnTo>
                  <a:lnTo>
                    <a:pt x="14927" y="15617"/>
                  </a:lnTo>
                  <a:lnTo>
                    <a:pt x="14955" y="15664"/>
                  </a:lnTo>
                  <a:lnTo>
                    <a:pt x="14969" y="15711"/>
                  </a:lnTo>
                  <a:lnTo>
                    <a:pt x="14969" y="15773"/>
                  </a:lnTo>
                  <a:lnTo>
                    <a:pt x="14969" y="15805"/>
                  </a:lnTo>
                  <a:lnTo>
                    <a:pt x="14983" y="15836"/>
                  </a:lnTo>
                  <a:lnTo>
                    <a:pt x="14997" y="15851"/>
                  </a:lnTo>
                  <a:lnTo>
                    <a:pt x="15011" y="15867"/>
                  </a:lnTo>
                  <a:lnTo>
                    <a:pt x="15025" y="15867"/>
                  </a:lnTo>
                  <a:lnTo>
                    <a:pt x="15054" y="15867"/>
                  </a:lnTo>
                  <a:lnTo>
                    <a:pt x="15096" y="15851"/>
                  </a:lnTo>
                  <a:lnTo>
                    <a:pt x="15110" y="15836"/>
                  </a:lnTo>
                  <a:lnTo>
                    <a:pt x="15110" y="15726"/>
                  </a:lnTo>
                  <a:lnTo>
                    <a:pt x="15110" y="15632"/>
                  </a:lnTo>
                  <a:lnTo>
                    <a:pt x="15124" y="15601"/>
                  </a:lnTo>
                  <a:lnTo>
                    <a:pt x="15138" y="15617"/>
                  </a:lnTo>
                  <a:lnTo>
                    <a:pt x="15152" y="15664"/>
                  </a:lnTo>
                  <a:lnTo>
                    <a:pt x="15223" y="15758"/>
                  </a:lnTo>
                  <a:lnTo>
                    <a:pt x="15279" y="15820"/>
                  </a:lnTo>
                  <a:lnTo>
                    <a:pt x="15322" y="15851"/>
                  </a:lnTo>
                  <a:lnTo>
                    <a:pt x="15378" y="15867"/>
                  </a:lnTo>
                  <a:lnTo>
                    <a:pt x="15406" y="15867"/>
                  </a:lnTo>
                  <a:lnTo>
                    <a:pt x="15421" y="15867"/>
                  </a:lnTo>
                  <a:lnTo>
                    <a:pt x="15435" y="15851"/>
                  </a:lnTo>
                  <a:lnTo>
                    <a:pt x="15449" y="15836"/>
                  </a:lnTo>
                  <a:lnTo>
                    <a:pt x="15435" y="15820"/>
                  </a:lnTo>
                  <a:lnTo>
                    <a:pt x="15421" y="15773"/>
                  </a:lnTo>
                  <a:lnTo>
                    <a:pt x="15350" y="15679"/>
                  </a:lnTo>
                  <a:lnTo>
                    <a:pt x="15294" y="15601"/>
                  </a:lnTo>
                  <a:lnTo>
                    <a:pt x="15279" y="15570"/>
                  </a:lnTo>
                  <a:lnTo>
                    <a:pt x="15279" y="15538"/>
                  </a:lnTo>
                  <a:lnTo>
                    <a:pt x="15294" y="15523"/>
                  </a:lnTo>
                  <a:lnTo>
                    <a:pt x="15364" y="15444"/>
                  </a:lnTo>
                  <a:lnTo>
                    <a:pt x="15378" y="15413"/>
                  </a:lnTo>
                  <a:lnTo>
                    <a:pt x="15392" y="15366"/>
                  </a:lnTo>
                  <a:lnTo>
                    <a:pt x="15378" y="15350"/>
                  </a:lnTo>
                  <a:lnTo>
                    <a:pt x="15336" y="15335"/>
                  </a:lnTo>
                  <a:lnTo>
                    <a:pt x="15167" y="15335"/>
                  </a:lnTo>
                  <a:lnTo>
                    <a:pt x="15152" y="15335"/>
                  </a:lnTo>
                  <a:lnTo>
                    <a:pt x="15138" y="15319"/>
                  </a:lnTo>
                  <a:lnTo>
                    <a:pt x="15138" y="15303"/>
                  </a:lnTo>
                  <a:lnTo>
                    <a:pt x="15138" y="15272"/>
                  </a:lnTo>
                  <a:lnTo>
                    <a:pt x="15152" y="15241"/>
                  </a:lnTo>
                  <a:lnTo>
                    <a:pt x="15223" y="15147"/>
                  </a:lnTo>
                  <a:lnTo>
                    <a:pt x="15223" y="15131"/>
                  </a:lnTo>
                  <a:lnTo>
                    <a:pt x="15223" y="15115"/>
                  </a:lnTo>
                  <a:lnTo>
                    <a:pt x="15195" y="15100"/>
                  </a:lnTo>
                  <a:lnTo>
                    <a:pt x="15167" y="15100"/>
                  </a:lnTo>
                  <a:lnTo>
                    <a:pt x="15124" y="15115"/>
                  </a:lnTo>
                  <a:lnTo>
                    <a:pt x="15082" y="15147"/>
                  </a:lnTo>
                  <a:lnTo>
                    <a:pt x="15025" y="15241"/>
                  </a:lnTo>
                  <a:lnTo>
                    <a:pt x="14927" y="15429"/>
                  </a:lnTo>
                  <a:lnTo>
                    <a:pt x="14898" y="15523"/>
                  </a:lnTo>
                  <a:close/>
                  <a:moveTo>
                    <a:pt x="13869" y="15194"/>
                  </a:moveTo>
                  <a:lnTo>
                    <a:pt x="13869" y="15194"/>
                  </a:lnTo>
                  <a:lnTo>
                    <a:pt x="13883" y="15256"/>
                  </a:lnTo>
                  <a:lnTo>
                    <a:pt x="13897" y="15303"/>
                  </a:lnTo>
                  <a:lnTo>
                    <a:pt x="13911" y="15350"/>
                  </a:lnTo>
                  <a:lnTo>
                    <a:pt x="13967" y="15460"/>
                  </a:lnTo>
                  <a:lnTo>
                    <a:pt x="13981" y="15507"/>
                  </a:lnTo>
                  <a:lnTo>
                    <a:pt x="14024" y="15538"/>
                  </a:lnTo>
                  <a:lnTo>
                    <a:pt x="14066" y="15554"/>
                  </a:lnTo>
                  <a:lnTo>
                    <a:pt x="14094" y="15554"/>
                  </a:lnTo>
                  <a:lnTo>
                    <a:pt x="14207" y="15554"/>
                  </a:lnTo>
                  <a:lnTo>
                    <a:pt x="14235" y="15554"/>
                  </a:lnTo>
                  <a:lnTo>
                    <a:pt x="14278" y="15570"/>
                  </a:lnTo>
                  <a:lnTo>
                    <a:pt x="14334" y="15585"/>
                  </a:lnTo>
                  <a:lnTo>
                    <a:pt x="14376" y="15601"/>
                  </a:lnTo>
                  <a:lnTo>
                    <a:pt x="14419" y="15632"/>
                  </a:lnTo>
                  <a:lnTo>
                    <a:pt x="14475" y="15632"/>
                  </a:lnTo>
                  <a:lnTo>
                    <a:pt x="14503" y="15632"/>
                  </a:lnTo>
                  <a:lnTo>
                    <a:pt x="14546" y="15617"/>
                  </a:lnTo>
                  <a:lnTo>
                    <a:pt x="14574" y="15570"/>
                  </a:lnTo>
                  <a:lnTo>
                    <a:pt x="14616" y="15460"/>
                  </a:lnTo>
                  <a:lnTo>
                    <a:pt x="14630" y="15413"/>
                  </a:lnTo>
                  <a:lnTo>
                    <a:pt x="14659" y="15366"/>
                  </a:lnTo>
                  <a:lnTo>
                    <a:pt x="14729" y="15272"/>
                  </a:lnTo>
                  <a:lnTo>
                    <a:pt x="14743" y="15225"/>
                  </a:lnTo>
                  <a:lnTo>
                    <a:pt x="14772" y="15131"/>
                  </a:lnTo>
                  <a:lnTo>
                    <a:pt x="14786" y="15100"/>
                  </a:lnTo>
                  <a:lnTo>
                    <a:pt x="14814" y="15068"/>
                  </a:lnTo>
                  <a:lnTo>
                    <a:pt x="14856" y="15053"/>
                  </a:lnTo>
                  <a:lnTo>
                    <a:pt x="14870" y="15037"/>
                  </a:lnTo>
                  <a:lnTo>
                    <a:pt x="14870" y="15021"/>
                  </a:lnTo>
                  <a:lnTo>
                    <a:pt x="14870" y="15006"/>
                  </a:lnTo>
                  <a:lnTo>
                    <a:pt x="14856" y="14990"/>
                  </a:lnTo>
                  <a:lnTo>
                    <a:pt x="14814" y="14974"/>
                  </a:lnTo>
                  <a:lnTo>
                    <a:pt x="14786" y="14943"/>
                  </a:lnTo>
                  <a:lnTo>
                    <a:pt x="14772" y="14880"/>
                  </a:lnTo>
                  <a:lnTo>
                    <a:pt x="14772" y="14865"/>
                  </a:lnTo>
                  <a:lnTo>
                    <a:pt x="14772" y="14739"/>
                  </a:lnTo>
                  <a:lnTo>
                    <a:pt x="14772" y="14708"/>
                  </a:lnTo>
                  <a:lnTo>
                    <a:pt x="14786" y="14645"/>
                  </a:lnTo>
                  <a:lnTo>
                    <a:pt x="14814" y="14614"/>
                  </a:lnTo>
                  <a:lnTo>
                    <a:pt x="14856" y="14598"/>
                  </a:lnTo>
                  <a:lnTo>
                    <a:pt x="14870" y="14583"/>
                  </a:lnTo>
                  <a:lnTo>
                    <a:pt x="14884" y="14551"/>
                  </a:lnTo>
                  <a:lnTo>
                    <a:pt x="14884" y="14536"/>
                  </a:lnTo>
                  <a:lnTo>
                    <a:pt x="14884" y="14504"/>
                  </a:lnTo>
                  <a:lnTo>
                    <a:pt x="14856" y="14473"/>
                  </a:lnTo>
                  <a:lnTo>
                    <a:pt x="14828" y="14426"/>
                  </a:lnTo>
                  <a:lnTo>
                    <a:pt x="14786" y="14379"/>
                  </a:lnTo>
                  <a:lnTo>
                    <a:pt x="14743" y="14363"/>
                  </a:lnTo>
                  <a:lnTo>
                    <a:pt x="14701" y="14348"/>
                  </a:lnTo>
                  <a:lnTo>
                    <a:pt x="14645" y="14363"/>
                  </a:lnTo>
                  <a:lnTo>
                    <a:pt x="14475" y="14457"/>
                  </a:lnTo>
                  <a:lnTo>
                    <a:pt x="14433" y="14489"/>
                  </a:lnTo>
                  <a:lnTo>
                    <a:pt x="14391" y="14536"/>
                  </a:lnTo>
                  <a:lnTo>
                    <a:pt x="14250" y="14739"/>
                  </a:lnTo>
                  <a:lnTo>
                    <a:pt x="14207" y="14786"/>
                  </a:lnTo>
                  <a:lnTo>
                    <a:pt x="14165" y="14818"/>
                  </a:lnTo>
                  <a:lnTo>
                    <a:pt x="14137" y="14849"/>
                  </a:lnTo>
                  <a:lnTo>
                    <a:pt x="14024" y="14896"/>
                  </a:lnTo>
                  <a:lnTo>
                    <a:pt x="13996" y="14912"/>
                  </a:lnTo>
                  <a:lnTo>
                    <a:pt x="13911" y="14990"/>
                  </a:lnTo>
                  <a:lnTo>
                    <a:pt x="13883" y="15037"/>
                  </a:lnTo>
                  <a:lnTo>
                    <a:pt x="13869" y="15084"/>
                  </a:lnTo>
                  <a:lnTo>
                    <a:pt x="13869" y="15194"/>
                  </a:lnTo>
                  <a:close/>
                  <a:moveTo>
                    <a:pt x="15378" y="14175"/>
                  </a:moveTo>
                  <a:lnTo>
                    <a:pt x="15378" y="14175"/>
                  </a:lnTo>
                  <a:lnTo>
                    <a:pt x="15336" y="14207"/>
                  </a:lnTo>
                  <a:lnTo>
                    <a:pt x="15308" y="14238"/>
                  </a:lnTo>
                  <a:lnTo>
                    <a:pt x="15265" y="14348"/>
                  </a:lnTo>
                  <a:lnTo>
                    <a:pt x="15265" y="14363"/>
                  </a:lnTo>
                  <a:lnTo>
                    <a:pt x="15265" y="14379"/>
                  </a:lnTo>
                  <a:lnTo>
                    <a:pt x="15279" y="14395"/>
                  </a:lnTo>
                  <a:lnTo>
                    <a:pt x="15294" y="14379"/>
                  </a:lnTo>
                  <a:lnTo>
                    <a:pt x="15336" y="14363"/>
                  </a:lnTo>
                  <a:lnTo>
                    <a:pt x="15378" y="14348"/>
                  </a:lnTo>
                  <a:lnTo>
                    <a:pt x="15421" y="14363"/>
                  </a:lnTo>
                  <a:lnTo>
                    <a:pt x="15463" y="14395"/>
                  </a:lnTo>
                  <a:lnTo>
                    <a:pt x="15519" y="14410"/>
                  </a:lnTo>
                  <a:lnTo>
                    <a:pt x="15547" y="14410"/>
                  </a:lnTo>
                  <a:lnTo>
                    <a:pt x="15590" y="14410"/>
                  </a:lnTo>
                  <a:lnTo>
                    <a:pt x="15646" y="14442"/>
                  </a:lnTo>
                  <a:lnTo>
                    <a:pt x="15689" y="14457"/>
                  </a:lnTo>
                  <a:lnTo>
                    <a:pt x="15703" y="14457"/>
                  </a:lnTo>
                  <a:lnTo>
                    <a:pt x="15717" y="14457"/>
                  </a:lnTo>
                  <a:lnTo>
                    <a:pt x="15731" y="14442"/>
                  </a:lnTo>
                  <a:lnTo>
                    <a:pt x="15731" y="14426"/>
                  </a:lnTo>
                  <a:lnTo>
                    <a:pt x="15731" y="14238"/>
                  </a:lnTo>
                  <a:lnTo>
                    <a:pt x="15731" y="14191"/>
                  </a:lnTo>
                  <a:lnTo>
                    <a:pt x="15703" y="14144"/>
                  </a:lnTo>
                  <a:lnTo>
                    <a:pt x="15632" y="14082"/>
                  </a:lnTo>
                  <a:lnTo>
                    <a:pt x="15618" y="14066"/>
                  </a:lnTo>
                  <a:lnTo>
                    <a:pt x="15604" y="14050"/>
                  </a:lnTo>
                  <a:lnTo>
                    <a:pt x="15576" y="14066"/>
                  </a:lnTo>
                  <a:lnTo>
                    <a:pt x="15562" y="14082"/>
                  </a:lnTo>
                  <a:lnTo>
                    <a:pt x="15505" y="14144"/>
                  </a:lnTo>
                  <a:lnTo>
                    <a:pt x="15449" y="14175"/>
                  </a:lnTo>
                  <a:lnTo>
                    <a:pt x="15406" y="14175"/>
                  </a:lnTo>
                  <a:lnTo>
                    <a:pt x="15378" y="14175"/>
                  </a:lnTo>
                  <a:close/>
                  <a:moveTo>
                    <a:pt x="15181" y="12092"/>
                  </a:moveTo>
                  <a:lnTo>
                    <a:pt x="15181" y="12092"/>
                  </a:lnTo>
                  <a:lnTo>
                    <a:pt x="15181" y="12077"/>
                  </a:lnTo>
                  <a:lnTo>
                    <a:pt x="15181" y="12061"/>
                  </a:lnTo>
                  <a:lnTo>
                    <a:pt x="15167" y="12061"/>
                  </a:lnTo>
                  <a:lnTo>
                    <a:pt x="15152" y="12077"/>
                  </a:lnTo>
                  <a:lnTo>
                    <a:pt x="15082" y="12139"/>
                  </a:lnTo>
                  <a:lnTo>
                    <a:pt x="15054" y="12202"/>
                  </a:lnTo>
                  <a:lnTo>
                    <a:pt x="15040" y="12249"/>
                  </a:lnTo>
                  <a:lnTo>
                    <a:pt x="15040" y="12280"/>
                  </a:lnTo>
                  <a:lnTo>
                    <a:pt x="15054" y="12343"/>
                  </a:lnTo>
                  <a:lnTo>
                    <a:pt x="15068" y="12406"/>
                  </a:lnTo>
                  <a:lnTo>
                    <a:pt x="15096" y="12437"/>
                  </a:lnTo>
                  <a:lnTo>
                    <a:pt x="15096" y="12453"/>
                  </a:lnTo>
                  <a:lnTo>
                    <a:pt x="15110" y="12468"/>
                  </a:lnTo>
                  <a:lnTo>
                    <a:pt x="15124" y="12453"/>
                  </a:lnTo>
                  <a:lnTo>
                    <a:pt x="15124" y="12437"/>
                  </a:lnTo>
                  <a:lnTo>
                    <a:pt x="15167" y="12249"/>
                  </a:lnTo>
                  <a:lnTo>
                    <a:pt x="15181" y="12124"/>
                  </a:lnTo>
                  <a:lnTo>
                    <a:pt x="15181" y="12092"/>
                  </a:lnTo>
                  <a:close/>
                  <a:moveTo>
                    <a:pt x="14574" y="16306"/>
                  </a:moveTo>
                  <a:lnTo>
                    <a:pt x="14574" y="16306"/>
                  </a:lnTo>
                  <a:lnTo>
                    <a:pt x="14588" y="16306"/>
                  </a:lnTo>
                  <a:lnTo>
                    <a:pt x="14602" y="16306"/>
                  </a:lnTo>
                  <a:lnTo>
                    <a:pt x="14616" y="16290"/>
                  </a:lnTo>
                  <a:lnTo>
                    <a:pt x="14602" y="16274"/>
                  </a:lnTo>
                  <a:lnTo>
                    <a:pt x="14588" y="16227"/>
                  </a:lnTo>
                  <a:lnTo>
                    <a:pt x="14546" y="16180"/>
                  </a:lnTo>
                  <a:lnTo>
                    <a:pt x="14503" y="16149"/>
                  </a:lnTo>
                  <a:lnTo>
                    <a:pt x="14334" y="16118"/>
                  </a:lnTo>
                  <a:lnTo>
                    <a:pt x="14235" y="16071"/>
                  </a:lnTo>
                  <a:lnTo>
                    <a:pt x="14193" y="16039"/>
                  </a:lnTo>
                  <a:lnTo>
                    <a:pt x="14151" y="16024"/>
                  </a:lnTo>
                  <a:lnTo>
                    <a:pt x="14094" y="16024"/>
                  </a:lnTo>
                  <a:lnTo>
                    <a:pt x="14066" y="16024"/>
                  </a:lnTo>
                  <a:lnTo>
                    <a:pt x="13953" y="16024"/>
                  </a:lnTo>
                  <a:lnTo>
                    <a:pt x="13854" y="16024"/>
                  </a:lnTo>
                  <a:lnTo>
                    <a:pt x="13742" y="16024"/>
                  </a:lnTo>
                  <a:lnTo>
                    <a:pt x="13516" y="16024"/>
                  </a:lnTo>
                  <a:lnTo>
                    <a:pt x="13488" y="16024"/>
                  </a:lnTo>
                  <a:lnTo>
                    <a:pt x="13516" y="16039"/>
                  </a:lnTo>
                  <a:lnTo>
                    <a:pt x="13685" y="16149"/>
                  </a:lnTo>
                  <a:lnTo>
                    <a:pt x="13784" y="16180"/>
                  </a:lnTo>
                  <a:lnTo>
                    <a:pt x="14094" y="16243"/>
                  </a:lnTo>
                  <a:lnTo>
                    <a:pt x="14207" y="16243"/>
                  </a:lnTo>
                  <a:lnTo>
                    <a:pt x="14292" y="16243"/>
                  </a:lnTo>
                  <a:lnTo>
                    <a:pt x="14405" y="16259"/>
                  </a:lnTo>
                  <a:lnTo>
                    <a:pt x="14574" y="16306"/>
                  </a:lnTo>
                  <a:close/>
                  <a:moveTo>
                    <a:pt x="14997" y="13126"/>
                  </a:moveTo>
                  <a:lnTo>
                    <a:pt x="14997" y="13126"/>
                  </a:lnTo>
                  <a:lnTo>
                    <a:pt x="14983" y="13189"/>
                  </a:lnTo>
                  <a:lnTo>
                    <a:pt x="14997" y="13251"/>
                  </a:lnTo>
                  <a:lnTo>
                    <a:pt x="15025" y="13361"/>
                  </a:lnTo>
                  <a:lnTo>
                    <a:pt x="15054" y="13408"/>
                  </a:lnTo>
                  <a:lnTo>
                    <a:pt x="15082" y="13455"/>
                  </a:lnTo>
                  <a:lnTo>
                    <a:pt x="15110" y="13486"/>
                  </a:lnTo>
                  <a:lnTo>
                    <a:pt x="15152" y="13486"/>
                  </a:lnTo>
                  <a:lnTo>
                    <a:pt x="15181" y="13502"/>
                  </a:lnTo>
                  <a:lnTo>
                    <a:pt x="15223" y="13533"/>
                  </a:lnTo>
                  <a:lnTo>
                    <a:pt x="15336" y="13612"/>
                  </a:lnTo>
                  <a:lnTo>
                    <a:pt x="15378" y="13659"/>
                  </a:lnTo>
                  <a:lnTo>
                    <a:pt x="15421" y="13706"/>
                  </a:lnTo>
                  <a:lnTo>
                    <a:pt x="15435" y="13737"/>
                  </a:lnTo>
                  <a:lnTo>
                    <a:pt x="15463" y="13784"/>
                  </a:lnTo>
                  <a:lnTo>
                    <a:pt x="15505" y="13831"/>
                  </a:lnTo>
                  <a:lnTo>
                    <a:pt x="15547" y="13847"/>
                  </a:lnTo>
                  <a:lnTo>
                    <a:pt x="15562" y="13847"/>
                  </a:lnTo>
                  <a:lnTo>
                    <a:pt x="15576" y="13847"/>
                  </a:lnTo>
                  <a:lnTo>
                    <a:pt x="15590" y="13831"/>
                  </a:lnTo>
                  <a:lnTo>
                    <a:pt x="15590" y="13815"/>
                  </a:lnTo>
                  <a:lnTo>
                    <a:pt x="15590" y="13784"/>
                  </a:lnTo>
                  <a:lnTo>
                    <a:pt x="15590" y="13721"/>
                  </a:lnTo>
                  <a:lnTo>
                    <a:pt x="15562" y="13674"/>
                  </a:lnTo>
                  <a:lnTo>
                    <a:pt x="15491" y="13549"/>
                  </a:lnTo>
                  <a:lnTo>
                    <a:pt x="15449" y="13502"/>
                  </a:lnTo>
                  <a:lnTo>
                    <a:pt x="15406" y="13455"/>
                  </a:lnTo>
                  <a:lnTo>
                    <a:pt x="15294" y="13377"/>
                  </a:lnTo>
                  <a:lnTo>
                    <a:pt x="15265" y="13345"/>
                  </a:lnTo>
                  <a:lnTo>
                    <a:pt x="15251" y="13298"/>
                  </a:lnTo>
                  <a:lnTo>
                    <a:pt x="15265" y="13204"/>
                  </a:lnTo>
                  <a:lnTo>
                    <a:pt x="15308" y="13095"/>
                  </a:lnTo>
                  <a:lnTo>
                    <a:pt x="15294" y="13048"/>
                  </a:lnTo>
                  <a:lnTo>
                    <a:pt x="15265" y="13001"/>
                  </a:lnTo>
                  <a:lnTo>
                    <a:pt x="15237" y="12985"/>
                  </a:lnTo>
                  <a:lnTo>
                    <a:pt x="15181" y="12969"/>
                  </a:lnTo>
                  <a:lnTo>
                    <a:pt x="15138" y="12985"/>
                  </a:lnTo>
                  <a:lnTo>
                    <a:pt x="15096" y="13001"/>
                  </a:lnTo>
                  <a:lnTo>
                    <a:pt x="15054" y="13048"/>
                  </a:lnTo>
                  <a:lnTo>
                    <a:pt x="15025" y="13095"/>
                  </a:lnTo>
                  <a:lnTo>
                    <a:pt x="14997" y="13126"/>
                  </a:lnTo>
                  <a:close/>
                  <a:moveTo>
                    <a:pt x="21487" y="4856"/>
                  </a:moveTo>
                  <a:lnTo>
                    <a:pt x="21487" y="4856"/>
                  </a:lnTo>
                  <a:lnTo>
                    <a:pt x="21529" y="4824"/>
                  </a:lnTo>
                  <a:lnTo>
                    <a:pt x="21544" y="4777"/>
                  </a:lnTo>
                  <a:lnTo>
                    <a:pt x="21600" y="3744"/>
                  </a:lnTo>
                  <a:lnTo>
                    <a:pt x="21586" y="3697"/>
                  </a:lnTo>
                  <a:lnTo>
                    <a:pt x="21558" y="3650"/>
                  </a:lnTo>
                  <a:lnTo>
                    <a:pt x="21515" y="3634"/>
                  </a:lnTo>
                  <a:lnTo>
                    <a:pt x="21431" y="3603"/>
                  </a:lnTo>
                  <a:lnTo>
                    <a:pt x="21402" y="3587"/>
                  </a:lnTo>
                  <a:lnTo>
                    <a:pt x="21360" y="3556"/>
                  </a:lnTo>
                  <a:lnTo>
                    <a:pt x="21304" y="3493"/>
                  </a:lnTo>
                  <a:lnTo>
                    <a:pt x="21205" y="3430"/>
                  </a:lnTo>
                  <a:lnTo>
                    <a:pt x="21177" y="3399"/>
                  </a:lnTo>
                  <a:lnTo>
                    <a:pt x="21120" y="3383"/>
                  </a:lnTo>
                  <a:lnTo>
                    <a:pt x="21064" y="3383"/>
                  </a:lnTo>
                  <a:lnTo>
                    <a:pt x="20965" y="3383"/>
                  </a:lnTo>
                  <a:lnTo>
                    <a:pt x="20923" y="3368"/>
                  </a:lnTo>
                  <a:lnTo>
                    <a:pt x="20866" y="3352"/>
                  </a:lnTo>
                  <a:lnTo>
                    <a:pt x="20824" y="3321"/>
                  </a:lnTo>
                  <a:lnTo>
                    <a:pt x="20782" y="3305"/>
                  </a:lnTo>
                  <a:lnTo>
                    <a:pt x="20725" y="3305"/>
                  </a:lnTo>
                  <a:lnTo>
                    <a:pt x="20697" y="3305"/>
                  </a:lnTo>
                  <a:lnTo>
                    <a:pt x="20598" y="3305"/>
                  </a:lnTo>
                  <a:lnTo>
                    <a:pt x="20584" y="3321"/>
                  </a:lnTo>
                  <a:lnTo>
                    <a:pt x="20584" y="3368"/>
                  </a:lnTo>
                  <a:lnTo>
                    <a:pt x="20627" y="3540"/>
                  </a:lnTo>
                  <a:lnTo>
                    <a:pt x="20612" y="3603"/>
                  </a:lnTo>
                  <a:lnTo>
                    <a:pt x="20584" y="3634"/>
                  </a:lnTo>
                  <a:lnTo>
                    <a:pt x="20556" y="3650"/>
                  </a:lnTo>
                  <a:lnTo>
                    <a:pt x="20500" y="3665"/>
                  </a:lnTo>
                  <a:lnTo>
                    <a:pt x="20457" y="3650"/>
                  </a:lnTo>
                  <a:lnTo>
                    <a:pt x="20415" y="3634"/>
                  </a:lnTo>
                  <a:lnTo>
                    <a:pt x="20373" y="3603"/>
                  </a:lnTo>
                  <a:lnTo>
                    <a:pt x="20330" y="3556"/>
                  </a:lnTo>
                  <a:lnTo>
                    <a:pt x="20316" y="3509"/>
                  </a:lnTo>
                  <a:lnTo>
                    <a:pt x="20288" y="3415"/>
                  </a:lnTo>
                  <a:lnTo>
                    <a:pt x="20274" y="3383"/>
                  </a:lnTo>
                  <a:lnTo>
                    <a:pt x="20231" y="3383"/>
                  </a:lnTo>
                  <a:lnTo>
                    <a:pt x="20147" y="3383"/>
                  </a:lnTo>
                  <a:lnTo>
                    <a:pt x="20090" y="3383"/>
                  </a:lnTo>
                  <a:lnTo>
                    <a:pt x="20048" y="3415"/>
                  </a:lnTo>
                  <a:lnTo>
                    <a:pt x="20006" y="3430"/>
                  </a:lnTo>
                  <a:lnTo>
                    <a:pt x="19963" y="3430"/>
                  </a:lnTo>
                  <a:lnTo>
                    <a:pt x="19865" y="3399"/>
                  </a:lnTo>
                  <a:lnTo>
                    <a:pt x="19752" y="3383"/>
                  </a:lnTo>
                  <a:lnTo>
                    <a:pt x="19653" y="3383"/>
                  </a:lnTo>
                  <a:lnTo>
                    <a:pt x="19611" y="3383"/>
                  </a:lnTo>
                  <a:lnTo>
                    <a:pt x="19568" y="3415"/>
                  </a:lnTo>
                  <a:lnTo>
                    <a:pt x="19554" y="3430"/>
                  </a:lnTo>
                  <a:lnTo>
                    <a:pt x="19526" y="3430"/>
                  </a:lnTo>
                  <a:lnTo>
                    <a:pt x="19498" y="3415"/>
                  </a:lnTo>
                  <a:lnTo>
                    <a:pt x="19441" y="3336"/>
                  </a:lnTo>
                  <a:lnTo>
                    <a:pt x="19413" y="3289"/>
                  </a:lnTo>
                  <a:lnTo>
                    <a:pt x="19399" y="3242"/>
                  </a:lnTo>
                  <a:lnTo>
                    <a:pt x="19399" y="3133"/>
                  </a:lnTo>
                  <a:lnTo>
                    <a:pt x="19385" y="3086"/>
                  </a:lnTo>
                  <a:lnTo>
                    <a:pt x="19343" y="3039"/>
                  </a:lnTo>
                  <a:lnTo>
                    <a:pt x="19230" y="2945"/>
                  </a:lnTo>
                  <a:lnTo>
                    <a:pt x="19187" y="2929"/>
                  </a:lnTo>
                  <a:lnTo>
                    <a:pt x="19131" y="2913"/>
                  </a:lnTo>
                  <a:lnTo>
                    <a:pt x="18905" y="2913"/>
                  </a:lnTo>
                  <a:lnTo>
                    <a:pt x="18792" y="2913"/>
                  </a:lnTo>
                  <a:lnTo>
                    <a:pt x="18553" y="2913"/>
                  </a:lnTo>
                  <a:lnTo>
                    <a:pt x="18510" y="2898"/>
                  </a:lnTo>
                  <a:lnTo>
                    <a:pt x="18496" y="2882"/>
                  </a:lnTo>
                  <a:lnTo>
                    <a:pt x="18482" y="2835"/>
                  </a:lnTo>
                  <a:lnTo>
                    <a:pt x="18468" y="2804"/>
                  </a:lnTo>
                  <a:lnTo>
                    <a:pt x="18383" y="2725"/>
                  </a:lnTo>
                  <a:lnTo>
                    <a:pt x="18270" y="2647"/>
                  </a:lnTo>
                  <a:lnTo>
                    <a:pt x="18242" y="2600"/>
                  </a:lnTo>
                  <a:lnTo>
                    <a:pt x="18228" y="2553"/>
                  </a:lnTo>
                  <a:lnTo>
                    <a:pt x="18228" y="2522"/>
                  </a:lnTo>
                  <a:lnTo>
                    <a:pt x="18200" y="2475"/>
                  </a:lnTo>
                  <a:lnTo>
                    <a:pt x="18172" y="2444"/>
                  </a:lnTo>
                  <a:lnTo>
                    <a:pt x="17452" y="2240"/>
                  </a:lnTo>
                  <a:lnTo>
                    <a:pt x="17410" y="2240"/>
                  </a:lnTo>
                  <a:lnTo>
                    <a:pt x="17396" y="2256"/>
                  </a:lnTo>
                  <a:lnTo>
                    <a:pt x="17396" y="2271"/>
                  </a:lnTo>
                  <a:lnTo>
                    <a:pt x="17382" y="2303"/>
                  </a:lnTo>
                  <a:lnTo>
                    <a:pt x="17339" y="2334"/>
                  </a:lnTo>
                  <a:lnTo>
                    <a:pt x="17226" y="2428"/>
                  </a:lnTo>
                  <a:lnTo>
                    <a:pt x="17198" y="2459"/>
                  </a:lnTo>
                  <a:lnTo>
                    <a:pt x="17198" y="2522"/>
                  </a:lnTo>
                  <a:lnTo>
                    <a:pt x="17241" y="2631"/>
                  </a:lnTo>
                  <a:lnTo>
                    <a:pt x="17241" y="2647"/>
                  </a:lnTo>
                  <a:lnTo>
                    <a:pt x="17241" y="2678"/>
                  </a:lnTo>
                  <a:lnTo>
                    <a:pt x="17226" y="2694"/>
                  </a:lnTo>
                  <a:lnTo>
                    <a:pt x="17198" y="2710"/>
                  </a:lnTo>
                  <a:lnTo>
                    <a:pt x="17099" y="2741"/>
                  </a:lnTo>
                  <a:lnTo>
                    <a:pt x="16987" y="2757"/>
                  </a:lnTo>
                  <a:lnTo>
                    <a:pt x="16972" y="2757"/>
                  </a:lnTo>
                  <a:lnTo>
                    <a:pt x="16860" y="2741"/>
                  </a:lnTo>
                  <a:lnTo>
                    <a:pt x="16761" y="2710"/>
                  </a:lnTo>
                  <a:lnTo>
                    <a:pt x="16704" y="2710"/>
                  </a:lnTo>
                  <a:lnTo>
                    <a:pt x="16662" y="2725"/>
                  </a:lnTo>
                  <a:lnTo>
                    <a:pt x="16634" y="2741"/>
                  </a:lnTo>
                  <a:lnTo>
                    <a:pt x="16577" y="2741"/>
                  </a:lnTo>
                  <a:lnTo>
                    <a:pt x="16549" y="2710"/>
                  </a:lnTo>
                  <a:lnTo>
                    <a:pt x="16450" y="2663"/>
                  </a:lnTo>
                  <a:lnTo>
                    <a:pt x="16408" y="2631"/>
                  </a:lnTo>
                  <a:lnTo>
                    <a:pt x="16394" y="2631"/>
                  </a:lnTo>
                  <a:lnTo>
                    <a:pt x="16380" y="2631"/>
                  </a:lnTo>
                  <a:lnTo>
                    <a:pt x="16366" y="2647"/>
                  </a:lnTo>
                  <a:lnTo>
                    <a:pt x="16352" y="2678"/>
                  </a:lnTo>
                  <a:lnTo>
                    <a:pt x="16352" y="2772"/>
                  </a:lnTo>
                  <a:lnTo>
                    <a:pt x="16352" y="2835"/>
                  </a:lnTo>
                  <a:lnTo>
                    <a:pt x="16323" y="2882"/>
                  </a:lnTo>
                  <a:lnTo>
                    <a:pt x="16253" y="2945"/>
                  </a:lnTo>
                  <a:lnTo>
                    <a:pt x="16239" y="2960"/>
                  </a:lnTo>
                  <a:lnTo>
                    <a:pt x="16225" y="2960"/>
                  </a:lnTo>
                  <a:lnTo>
                    <a:pt x="16211" y="2960"/>
                  </a:lnTo>
                  <a:lnTo>
                    <a:pt x="16182" y="2945"/>
                  </a:lnTo>
                  <a:lnTo>
                    <a:pt x="16112" y="2819"/>
                  </a:lnTo>
                  <a:lnTo>
                    <a:pt x="16055" y="2710"/>
                  </a:lnTo>
                  <a:lnTo>
                    <a:pt x="15971" y="2584"/>
                  </a:lnTo>
                  <a:lnTo>
                    <a:pt x="15957" y="2537"/>
                  </a:lnTo>
                  <a:lnTo>
                    <a:pt x="15971" y="2475"/>
                  </a:lnTo>
                  <a:lnTo>
                    <a:pt x="16055" y="2350"/>
                  </a:lnTo>
                  <a:lnTo>
                    <a:pt x="16069" y="2303"/>
                  </a:lnTo>
                  <a:lnTo>
                    <a:pt x="16084" y="2240"/>
                  </a:lnTo>
                  <a:lnTo>
                    <a:pt x="16084" y="2209"/>
                  </a:lnTo>
                  <a:lnTo>
                    <a:pt x="16069" y="2162"/>
                  </a:lnTo>
                  <a:lnTo>
                    <a:pt x="16041" y="2099"/>
                  </a:lnTo>
                  <a:lnTo>
                    <a:pt x="15985" y="2036"/>
                  </a:lnTo>
                  <a:lnTo>
                    <a:pt x="15886" y="1974"/>
                  </a:lnTo>
                  <a:lnTo>
                    <a:pt x="15858" y="1942"/>
                  </a:lnTo>
                  <a:lnTo>
                    <a:pt x="15801" y="1927"/>
                  </a:lnTo>
                  <a:lnTo>
                    <a:pt x="15745" y="1927"/>
                  </a:lnTo>
                  <a:lnTo>
                    <a:pt x="15731" y="1927"/>
                  </a:lnTo>
                  <a:lnTo>
                    <a:pt x="15674" y="1911"/>
                  </a:lnTo>
                  <a:lnTo>
                    <a:pt x="15632" y="1880"/>
                  </a:lnTo>
                  <a:lnTo>
                    <a:pt x="15547" y="1817"/>
                  </a:lnTo>
                  <a:lnTo>
                    <a:pt x="15505" y="1801"/>
                  </a:lnTo>
                  <a:lnTo>
                    <a:pt x="15491" y="1786"/>
                  </a:lnTo>
                  <a:lnTo>
                    <a:pt x="15463" y="1786"/>
                  </a:lnTo>
                  <a:lnTo>
                    <a:pt x="15449" y="1801"/>
                  </a:lnTo>
                  <a:lnTo>
                    <a:pt x="15435" y="1817"/>
                  </a:lnTo>
                  <a:lnTo>
                    <a:pt x="15421" y="1864"/>
                  </a:lnTo>
                  <a:lnTo>
                    <a:pt x="15364" y="1974"/>
                  </a:lnTo>
                  <a:lnTo>
                    <a:pt x="15350" y="2021"/>
                  </a:lnTo>
                  <a:lnTo>
                    <a:pt x="15308" y="2052"/>
                  </a:lnTo>
                  <a:lnTo>
                    <a:pt x="15265" y="2068"/>
                  </a:lnTo>
                  <a:lnTo>
                    <a:pt x="15040" y="2068"/>
                  </a:lnTo>
                  <a:lnTo>
                    <a:pt x="14983" y="2068"/>
                  </a:lnTo>
                  <a:lnTo>
                    <a:pt x="14927" y="2052"/>
                  </a:lnTo>
                  <a:lnTo>
                    <a:pt x="14884" y="2021"/>
                  </a:lnTo>
                  <a:lnTo>
                    <a:pt x="14842" y="1989"/>
                  </a:lnTo>
                  <a:lnTo>
                    <a:pt x="14814" y="1942"/>
                  </a:lnTo>
                  <a:lnTo>
                    <a:pt x="14800" y="1895"/>
                  </a:lnTo>
                  <a:lnTo>
                    <a:pt x="14757" y="1864"/>
                  </a:lnTo>
                  <a:lnTo>
                    <a:pt x="14715" y="1848"/>
                  </a:lnTo>
                  <a:lnTo>
                    <a:pt x="14546" y="1848"/>
                  </a:lnTo>
                  <a:lnTo>
                    <a:pt x="14489" y="1848"/>
                  </a:lnTo>
                  <a:lnTo>
                    <a:pt x="14447" y="1880"/>
                  </a:lnTo>
                  <a:lnTo>
                    <a:pt x="14334" y="1958"/>
                  </a:lnTo>
                  <a:lnTo>
                    <a:pt x="14320" y="1974"/>
                  </a:lnTo>
                  <a:lnTo>
                    <a:pt x="14306" y="1974"/>
                  </a:lnTo>
                  <a:lnTo>
                    <a:pt x="14292" y="1958"/>
                  </a:lnTo>
                  <a:lnTo>
                    <a:pt x="14292" y="1927"/>
                  </a:lnTo>
                  <a:lnTo>
                    <a:pt x="14292" y="1911"/>
                  </a:lnTo>
                  <a:lnTo>
                    <a:pt x="14278" y="1848"/>
                  </a:lnTo>
                  <a:lnTo>
                    <a:pt x="14250" y="1801"/>
                  </a:lnTo>
                  <a:lnTo>
                    <a:pt x="14193" y="1739"/>
                  </a:lnTo>
                  <a:lnTo>
                    <a:pt x="14137" y="1707"/>
                  </a:lnTo>
                  <a:lnTo>
                    <a:pt x="14094" y="1692"/>
                  </a:lnTo>
                  <a:lnTo>
                    <a:pt x="14066" y="1692"/>
                  </a:lnTo>
                  <a:lnTo>
                    <a:pt x="14010" y="1707"/>
                  </a:lnTo>
                  <a:lnTo>
                    <a:pt x="13967" y="1739"/>
                  </a:lnTo>
                  <a:lnTo>
                    <a:pt x="13911" y="1801"/>
                  </a:lnTo>
                  <a:lnTo>
                    <a:pt x="13826" y="1880"/>
                  </a:lnTo>
                  <a:lnTo>
                    <a:pt x="13713" y="1958"/>
                  </a:lnTo>
                  <a:lnTo>
                    <a:pt x="13615" y="2036"/>
                  </a:lnTo>
                  <a:lnTo>
                    <a:pt x="13502" y="2115"/>
                  </a:lnTo>
                  <a:lnTo>
                    <a:pt x="13474" y="2130"/>
                  </a:lnTo>
                  <a:lnTo>
                    <a:pt x="13488" y="2099"/>
                  </a:lnTo>
                  <a:lnTo>
                    <a:pt x="13558" y="1974"/>
                  </a:lnTo>
                  <a:lnTo>
                    <a:pt x="13601" y="1927"/>
                  </a:lnTo>
                  <a:lnTo>
                    <a:pt x="13643" y="1895"/>
                  </a:lnTo>
                  <a:lnTo>
                    <a:pt x="13685" y="1864"/>
                  </a:lnTo>
                  <a:lnTo>
                    <a:pt x="13727" y="1833"/>
                  </a:lnTo>
                  <a:lnTo>
                    <a:pt x="13770" y="1786"/>
                  </a:lnTo>
                  <a:lnTo>
                    <a:pt x="13911" y="1519"/>
                  </a:lnTo>
                  <a:lnTo>
                    <a:pt x="13981" y="1410"/>
                  </a:lnTo>
                  <a:lnTo>
                    <a:pt x="14038" y="1347"/>
                  </a:lnTo>
                  <a:lnTo>
                    <a:pt x="14108" y="1253"/>
                  </a:lnTo>
                  <a:lnTo>
                    <a:pt x="14179" y="1128"/>
                  </a:lnTo>
                  <a:lnTo>
                    <a:pt x="14207" y="1081"/>
                  </a:lnTo>
                  <a:lnTo>
                    <a:pt x="14207" y="1018"/>
                  </a:lnTo>
                  <a:lnTo>
                    <a:pt x="14165" y="752"/>
                  </a:lnTo>
                  <a:lnTo>
                    <a:pt x="14137" y="705"/>
                  </a:lnTo>
                  <a:lnTo>
                    <a:pt x="14108" y="658"/>
                  </a:lnTo>
                  <a:lnTo>
                    <a:pt x="13911" y="501"/>
                  </a:lnTo>
                  <a:lnTo>
                    <a:pt x="13812" y="439"/>
                  </a:lnTo>
                  <a:lnTo>
                    <a:pt x="13713" y="407"/>
                  </a:lnTo>
                  <a:lnTo>
                    <a:pt x="13685" y="376"/>
                  </a:lnTo>
                  <a:lnTo>
                    <a:pt x="13671" y="345"/>
                  </a:lnTo>
                  <a:lnTo>
                    <a:pt x="13643" y="251"/>
                  </a:lnTo>
                  <a:lnTo>
                    <a:pt x="13558" y="63"/>
                  </a:lnTo>
                  <a:lnTo>
                    <a:pt x="13516" y="16"/>
                  </a:lnTo>
                  <a:lnTo>
                    <a:pt x="13474" y="0"/>
                  </a:lnTo>
                  <a:lnTo>
                    <a:pt x="13304" y="0"/>
                  </a:lnTo>
                  <a:lnTo>
                    <a:pt x="13262" y="16"/>
                  </a:lnTo>
                  <a:lnTo>
                    <a:pt x="13205" y="47"/>
                  </a:lnTo>
                  <a:lnTo>
                    <a:pt x="13008" y="266"/>
                  </a:lnTo>
                  <a:lnTo>
                    <a:pt x="12980" y="313"/>
                  </a:lnTo>
                  <a:lnTo>
                    <a:pt x="12966" y="376"/>
                  </a:lnTo>
                  <a:lnTo>
                    <a:pt x="12923" y="548"/>
                  </a:lnTo>
                  <a:lnTo>
                    <a:pt x="12895" y="611"/>
                  </a:lnTo>
                  <a:lnTo>
                    <a:pt x="12853" y="642"/>
                  </a:lnTo>
                  <a:lnTo>
                    <a:pt x="12613" y="815"/>
                  </a:lnTo>
                  <a:lnTo>
                    <a:pt x="12557" y="830"/>
                  </a:lnTo>
                  <a:lnTo>
                    <a:pt x="12514" y="815"/>
                  </a:lnTo>
                  <a:lnTo>
                    <a:pt x="12401" y="721"/>
                  </a:lnTo>
                  <a:lnTo>
                    <a:pt x="12345" y="705"/>
                  </a:lnTo>
                  <a:lnTo>
                    <a:pt x="12303" y="721"/>
                  </a:lnTo>
                  <a:lnTo>
                    <a:pt x="12063" y="830"/>
                  </a:lnTo>
                  <a:lnTo>
                    <a:pt x="11964" y="877"/>
                  </a:lnTo>
                  <a:lnTo>
                    <a:pt x="11710" y="1049"/>
                  </a:lnTo>
                  <a:lnTo>
                    <a:pt x="11625" y="1128"/>
                  </a:lnTo>
                  <a:lnTo>
                    <a:pt x="11498" y="1269"/>
                  </a:lnTo>
                  <a:lnTo>
                    <a:pt x="11470" y="1316"/>
                  </a:lnTo>
                  <a:lnTo>
                    <a:pt x="11442" y="1363"/>
                  </a:lnTo>
                  <a:lnTo>
                    <a:pt x="11400" y="1707"/>
                  </a:lnTo>
                  <a:lnTo>
                    <a:pt x="11371" y="1754"/>
                  </a:lnTo>
                  <a:lnTo>
                    <a:pt x="11329" y="1786"/>
                  </a:lnTo>
                  <a:lnTo>
                    <a:pt x="10892" y="1911"/>
                  </a:lnTo>
                  <a:lnTo>
                    <a:pt x="10835" y="1927"/>
                  </a:lnTo>
                  <a:lnTo>
                    <a:pt x="10807" y="1974"/>
                  </a:lnTo>
                  <a:lnTo>
                    <a:pt x="10793" y="2021"/>
                  </a:lnTo>
                  <a:lnTo>
                    <a:pt x="10779" y="2068"/>
                  </a:lnTo>
                  <a:lnTo>
                    <a:pt x="10765" y="2130"/>
                  </a:lnTo>
                  <a:lnTo>
                    <a:pt x="10765" y="2397"/>
                  </a:lnTo>
                  <a:lnTo>
                    <a:pt x="10751" y="2428"/>
                  </a:lnTo>
                  <a:lnTo>
                    <a:pt x="10737" y="2412"/>
                  </a:lnTo>
                  <a:lnTo>
                    <a:pt x="10694" y="2381"/>
                  </a:lnTo>
                  <a:lnTo>
                    <a:pt x="10638" y="2365"/>
                  </a:lnTo>
                  <a:lnTo>
                    <a:pt x="10539" y="2318"/>
                  </a:lnTo>
                  <a:lnTo>
                    <a:pt x="10497" y="2318"/>
                  </a:lnTo>
                  <a:lnTo>
                    <a:pt x="10454" y="2350"/>
                  </a:lnTo>
                  <a:lnTo>
                    <a:pt x="10384" y="2475"/>
                  </a:lnTo>
                  <a:lnTo>
                    <a:pt x="10356" y="2506"/>
                  </a:lnTo>
                  <a:lnTo>
                    <a:pt x="10327" y="2506"/>
                  </a:lnTo>
                  <a:lnTo>
                    <a:pt x="10313" y="2491"/>
                  </a:lnTo>
                  <a:lnTo>
                    <a:pt x="10285" y="2459"/>
                  </a:lnTo>
                  <a:lnTo>
                    <a:pt x="10285" y="2412"/>
                  </a:lnTo>
                  <a:lnTo>
                    <a:pt x="10271" y="2381"/>
                  </a:lnTo>
                  <a:lnTo>
                    <a:pt x="10243" y="2334"/>
                  </a:lnTo>
                  <a:lnTo>
                    <a:pt x="10186" y="2271"/>
                  </a:lnTo>
                  <a:lnTo>
                    <a:pt x="10144" y="2240"/>
                  </a:lnTo>
                  <a:lnTo>
                    <a:pt x="10116" y="2224"/>
                  </a:lnTo>
                  <a:lnTo>
                    <a:pt x="10073" y="2240"/>
                  </a:lnTo>
                  <a:lnTo>
                    <a:pt x="10059" y="2287"/>
                  </a:lnTo>
                  <a:lnTo>
                    <a:pt x="10017" y="2397"/>
                  </a:lnTo>
                  <a:lnTo>
                    <a:pt x="10003" y="2522"/>
                  </a:lnTo>
                  <a:lnTo>
                    <a:pt x="10003" y="2631"/>
                  </a:lnTo>
                  <a:lnTo>
                    <a:pt x="10003" y="2757"/>
                  </a:lnTo>
                  <a:lnTo>
                    <a:pt x="10003" y="2929"/>
                  </a:lnTo>
                  <a:lnTo>
                    <a:pt x="9989" y="2992"/>
                  </a:lnTo>
                  <a:lnTo>
                    <a:pt x="9975" y="3039"/>
                  </a:lnTo>
                  <a:lnTo>
                    <a:pt x="9961" y="3039"/>
                  </a:lnTo>
                  <a:lnTo>
                    <a:pt x="9932" y="3039"/>
                  </a:lnTo>
                  <a:lnTo>
                    <a:pt x="9904" y="3007"/>
                  </a:lnTo>
                  <a:lnTo>
                    <a:pt x="9890" y="2976"/>
                  </a:lnTo>
                  <a:lnTo>
                    <a:pt x="9876" y="2913"/>
                  </a:lnTo>
                  <a:lnTo>
                    <a:pt x="9876" y="2851"/>
                  </a:lnTo>
                  <a:lnTo>
                    <a:pt x="9918" y="2663"/>
                  </a:lnTo>
                  <a:lnTo>
                    <a:pt x="9932" y="2616"/>
                  </a:lnTo>
                  <a:lnTo>
                    <a:pt x="9918" y="2553"/>
                  </a:lnTo>
                  <a:lnTo>
                    <a:pt x="9890" y="2444"/>
                  </a:lnTo>
                  <a:lnTo>
                    <a:pt x="9862" y="2318"/>
                  </a:lnTo>
                  <a:lnTo>
                    <a:pt x="9862" y="2287"/>
                  </a:lnTo>
                  <a:lnTo>
                    <a:pt x="9848" y="2240"/>
                  </a:lnTo>
                  <a:lnTo>
                    <a:pt x="9819" y="2209"/>
                  </a:lnTo>
                  <a:lnTo>
                    <a:pt x="9707" y="2177"/>
                  </a:lnTo>
                  <a:lnTo>
                    <a:pt x="9608" y="2146"/>
                  </a:lnTo>
                  <a:lnTo>
                    <a:pt x="9509" y="2146"/>
                  </a:lnTo>
                  <a:lnTo>
                    <a:pt x="9467" y="2162"/>
                  </a:lnTo>
                  <a:lnTo>
                    <a:pt x="9439" y="2209"/>
                  </a:lnTo>
                  <a:lnTo>
                    <a:pt x="9326" y="2631"/>
                  </a:lnTo>
                  <a:lnTo>
                    <a:pt x="9312" y="2678"/>
                  </a:lnTo>
                  <a:lnTo>
                    <a:pt x="9283" y="2725"/>
                  </a:lnTo>
                  <a:lnTo>
                    <a:pt x="9227" y="2819"/>
                  </a:lnTo>
                  <a:lnTo>
                    <a:pt x="9199" y="2866"/>
                  </a:lnTo>
                  <a:lnTo>
                    <a:pt x="9199" y="2913"/>
                  </a:lnTo>
                  <a:lnTo>
                    <a:pt x="9199" y="2976"/>
                  </a:lnTo>
                  <a:lnTo>
                    <a:pt x="9227" y="3007"/>
                  </a:lnTo>
                  <a:lnTo>
                    <a:pt x="9241" y="3070"/>
                  </a:lnTo>
                  <a:lnTo>
                    <a:pt x="9241" y="3133"/>
                  </a:lnTo>
                  <a:lnTo>
                    <a:pt x="9241" y="3242"/>
                  </a:lnTo>
                  <a:lnTo>
                    <a:pt x="9241" y="3336"/>
                  </a:lnTo>
                  <a:lnTo>
                    <a:pt x="9255" y="3383"/>
                  </a:lnTo>
                  <a:lnTo>
                    <a:pt x="9283" y="3415"/>
                  </a:lnTo>
                  <a:lnTo>
                    <a:pt x="9410" y="3556"/>
                  </a:lnTo>
                  <a:lnTo>
                    <a:pt x="9439" y="3603"/>
                  </a:lnTo>
                  <a:lnTo>
                    <a:pt x="9424" y="3665"/>
                  </a:lnTo>
                  <a:lnTo>
                    <a:pt x="9340" y="3791"/>
                  </a:lnTo>
                  <a:lnTo>
                    <a:pt x="9326" y="3806"/>
                  </a:lnTo>
                  <a:lnTo>
                    <a:pt x="9312" y="3806"/>
                  </a:lnTo>
                  <a:lnTo>
                    <a:pt x="9297" y="3806"/>
                  </a:lnTo>
                  <a:lnTo>
                    <a:pt x="9269" y="3791"/>
                  </a:lnTo>
                  <a:lnTo>
                    <a:pt x="9142" y="3650"/>
                  </a:lnTo>
                  <a:lnTo>
                    <a:pt x="9058" y="3571"/>
                  </a:lnTo>
                  <a:lnTo>
                    <a:pt x="8874" y="3415"/>
                  </a:lnTo>
                  <a:lnTo>
                    <a:pt x="8832" y="3383"/>
                  </a:lnTo>
                  <a:lnTo>
                    <a:pt x="8775" y="3383"/>
                  </a:lnTo>
                  <a:lnTo>
                    <a:pt x="8677" y="3383"/>
                  </a:lnTo>
                  <a:lnTo>
                    <a:pt x="8564" y="3383"/>
                  </a:lnTo>
                  <a:lnTo>
                    <a:pt x="8550" y="3383"/>
                  </a:lnTo>
                  <a:lnTo>
                    <a:pt x="8521" y="3383"/>
                  </a:lnTo>
                  <a:lnTo>
                    <a:pt x="8507" y="3399"/>
                  </a:lnTo>
                  <a:lnTo>
                    <a:pt x="8493" y="3415"/>
                  </a:lnTo>
                  <a:lnTo>
                    <a:pt x="8493" y="3446"/>
                  </a:lnTo>
                  <a:lnTo>
                    <a:pt x="8493" y="3540"/>
                  </a:lnTo>
                  <a:lnTo>
                    <a:pt x="8479" y="3603"/>
                  </a:lnTo>
                  <a:lnTo>
                    <a:pt x="8451" y="3650"/>
                  </a:lnTo>
                  <a:lnTo>
                    <a:pt x="8409" y="3665"/>
                  </a:lnTo>
                  <a:lnTo>
                    <a:pt x="8366" y="3650"/>
                  </a:lnTo>
                  <a:lnTo>
                    <a:pt x="8324" y="3634"/>
                  </a:lnTo>
                  <a:lnTo>
                    <a:pt x="8282" y="3618"/>
                  </a:lnTo>
                  <a:lnTo>
                    <a:pt x="8225" y="3634"/>
                  </a:lnTo>
                  <a:lnTo>
                    <a:pt x="8197" y="3650"/>
                  </a:lnTo>
                  <a:lnTo>
                    <a:pt x="8084" y="3712"/>
                  </a:lnTo>
                  <a:lnTo>
                    <a:pt x="8056" y="3728"/>
                  </a:lnTo>
                  <a:lnTo>
                    <a:pt x="7999" y="3744"/>
                  </a:lnTo>
                  <a:lnTo>
                    <a:pt x="7943" y="3759"/>
                  </a:lnTo>
                  <a:lnTo>
                    <a:pt x="7929" y="3759"/>
                  </a:lnTo>
                  <a:lnTo>
                    <a:pt x="7872" y="3744"/>
                  </a:lnTo>
                  <a:lnTo>
                    <a:pt x="7830" y="3728"/>
                  </a:lnTo>
                  <a:lnTo>
                    <a:pt x="7788" y="3697"/>
                  </a:lnTo>
                  <a:lnTo>
                    <a:pt x="7746" y="3712"/>
                  </a:lnTo>
                  <a:lnTo>
                    <a:pt x="7703" y="3728"/>
                  </a:lnTo>
                  <a:lnTo>
                    <a:pt x="7604" y="3791"/>
                  </a:lnTo>
                  <a:lnTo>
                    <a:pt x="7492" y="3885"/>
                  </a:lnTo>
                  <a:lnTo>
                    <a:pt x="7407" y="3947"/>
                  </a:lnTo>
                  <a:lnTo>
                    <a:pt x="7224" y="4041"/>
                  </a:lnTo>
                  <a:lnTo>
                    <a:pt x="7139" y="4073"/>
                  </a:lnTo>
                  <a:lnTo>
                    <a:pt x="7111" y="4088"/>
                  </a:lnTo>
                  <a:lnTo>
                    <a:pt x="7082" y="4120"/>
                  </a:lnTo>
                  <a:lnTo>
                    <a:pt x="7054" y="4229"/>
                  </a:lnTo>
                  <a:lnTo>
                    <a:pt x="7026" y="4276"/>
                  </a:lnTo>
                  <a:lnTo>
                    <a:pt x="6998" y="4292"/>
                  </a:lnTo>
                  <a:lnTo>
                    <a:pt x="6970" y="4276"/>
                  </a:lnTo>
                  <a:lnTo>
                    <a:pt x="6927" y="4245"/>
                  </a:lnTo>
                  <a:lnTo>
                    <a:pt x="6871" y="4182"/>
                  </a:lnTo>
                  <a:lnTo>
                    <a:pt x="6857" y="4151"/>
                  </a:lnTo>
                  <a:lnTo>
                    <a:pt x="6857" y="4120"/>
                  </a:lnTo>
                  <a:lnTo>
                    <a:pt x="6871" y="4104"/>
                  </a:lnTo>
                  <a:lnTo>
                    <a:pt x="6927" y="4026"/>
                  </a:lnTo>
                  <a:lnTo>
                    <a:pt x="6955" y="3979"/>
                  </a:lnTo>
                  <a:lnTo>
                    <a:pt x="6970" y="3932"/>
                  </a:lnTo>
                  <a:lnTo>
                    <a:pt x="6970" y="3900"/>
                  </a:lnTo>
                  <a:lnTo>
                    <a:pt x="6955" y="3853"/>
                  </a:lnTo>
                  <a:lnTo>
                    <a:pt x="6913" y="3806"/>
                  </a:lnTo>
                  <a:lnTo>
                    <a:pt x="6885" y="3791"/>
                  </a:lnTo>
                  <a:lnTo>
                    <a:pt x="6800" y="3759"/>
                  </a:lnTo>
                  <a:lnTo>
                    <a:pt x="6701" y="3759"/>
                  </a:lnTo>
                  <a:lnTo>
                    <a:pt x="6673" y="3759"/>
                  </a:lnTo>
                  <a:lnTo>
                    <a:pt x="6659" y="3759"/>
                  </a:lnTo>
                  <a:lnTo>
                    <a:pt x="6645" y="3775"/>
                  </a:lnTo>
                  <a:lnTo>
                    <a:pt x="6645" y="3791"/>
                  </a:lnTo>
                  <a:lnTo>
                    <a:pt x="6645" y="3822"/>
                  </a:lnTo>
                  <a:lnTo>
                    <a:pt x="6659" y="3853"/>
                  </a:lnTo>
                  <a:lnTo>
                    <a:pt x="6687" y="3916"/>
                  </a:lnTo>
                  <a:lnTo>
                    <a:pt x="6687" y="3979"/>
                  </a:lnTo>
                  <a:lnTo>
                    <a:pt x="6687" y="4073"/>
                  </a:lnTo>
                  <a:lnTo>
                    <a:pt x="6701" y="4135"/>
                  </a:lnTo>
                  <a:lnTo>
                    <a:pt x="6716" y="4198"/>
                  </a:lnTo>
                  <a:lnTo>
                    <a:pt x="6730" y="4245"/>
                  </a:lnTo>
                  <a:lnTo>
                    <a:pt x="6744" y="4292"/>
                  </a:lnTo>
                  <a:lnTo>
                    <a:pt x="6744" y="4354"/>
                  </a:lnTo>
                  <a:lnTo>
                    <a:pt x="6716" y="4464"/>
                  </a:lnTo>
                  <a:lnTo>
                    <a:pt x="6687" y="4495"/>
                  </a:lnTo>
                  <a:lnTo>
                    <a:pt x="6673" y="4495"/>
                  </a:lnTo>
                  <a:lnTo>
                    <a:pt x="6659" y="4480"/>
                  </a:lnTo>
                  <a:lnTo>
                    <a:pt x="6617" y="4464"/>
                  </a:lnTo>
                  <a:lnTo>
                    <a:pt x="6560" y="4448"/>
                  </a:lnTo>
                  <a:lnTo>
                    <a:pt x="6546" y="4448"/>
                  </a:lnTo>
                  <a:lnTo>
                    <a:pt x="6490" y="4464"/>
                  </a:lnTo>
                  <a:lnTo>
                    <a:pt x="6448" y="4480"/>
                  </a:lnTo>
                  <a:lnTo>
                    <a:pt x="6363" y="4558"/>
                  </a:lnTo>
                  <a:lnTo>
                    <a:pt x="6321" y="4574"/>
                  </a:lnTo>
                  <a:lnTo>
                    <a:pt x="6236" y="4636"/>
                  </a:lnTo>
                  <a:lnTo>
                    <a:pt x="6222" y="4683"/>
                  </a:lnTo>
                  <a:lnTo>
                    <a:pt x="6236" y="4730"/>
                  </a:lnTo>
                  <a:lnTo>
                    <a:pt x="6321" y="4934"/>
                  </a:lnTo>
                  <a:lnTo>
                    <a:pt x="6335" y="4965"/>
                  </a:lnTo>
                  <a:lnTo>
                    <a:pt x="6306" y="4950"/>
                  </a:lnTo>
                  <a:lnTo>
                    <a:pt x="6264" y="4918"/>
                  </a:lnTo>
                  <a:lnTo>
                    <a:pt x="6222" y="4903"/>
                  </a:lnTo>
                  <a:lnTo>
                    <a:pt x="6123" y="4903"/>
                  </a:lnTo>
                  <a:lnTo>
                    <a:pt x="6067" y="4903"/>
                  </a:lnTo>
                  <a:lnTo>
                    <a:pt x="6024" y="4887"/>
                  </a:lnTo>
                  <a:lnTo>
                    <a:pt x="5982" y="4856"/>
                  </a:lnTo>
                  <a:lnTo>
                    <a:pt x="5940" y="4856"/>
                  </a:lnTo>
                  <a:lnTo>
                    <a:pt x="5926" y="4871"/>
                  </a:lnTo>
                  <a:lnTo>
                    <a:pt x="5940" y="4934"/>
                  </a:lnTo>
                  <a:lnTo>
                    <a:pt x="5940" y="4950"/>
                  </a:lnTo>
                  <a:lnTo>
                    <a:pt x="5897" y="4934"/>
                  </a:lnTo>
                  <a:lnTo>
                    <a:pt x="5770" y="4887"/>
                  </a:lnTo>
                  <a:lnTo>
                    <a:pt x="5728" y="4871"/>
                  </a:lnTo>
                  <a:lnTo>
                    <a:pt x="5700" y="4824"/>
                  </a:lnTo>
                  <a:lnTo>
                    <a:pt x="5672" y="4730"/>
                  </a:lnTo>
                  <a:lnTo>
                    <a:pt x="5672" y="4683"/>
                  </a:lnTo>
                  <a:lnTo>
                    <a:pt x="5686" y="4636"/>
                  </a:lnTo>
                  <a:lnTo>
                    <a:pt x="5714" y="4605"/>
                  </a:lnTo>
                  <a:lnTo>
                    <a:pt x="5728" y="4558"/>
                  </a:lnTo>
                  <a:lnTo>
                    <a:pt x="5714" y="4527"/>
                  </a:lnTo>
                  <a:lnTo>
                    <a:pt x="5672" y="4495"/>
                  </a:lnTo>
                  <a:lnTo>
                    <a:pt x="5643" y="4480"/>
                  </a:lnTo>
                  <a:lnTo>
                    <a:pt x="5545" y="4401"/>
                  </a:lnTo>
                  <a:lnTo>
                    <a:pt x="5488" y="4339"/>
                  </a:lnTo>
                  <a:lnTo>
                    <a:pt x="5418" y="4260"/>
                  </a:lnTo>
                  <a:lnTo>
                    <a:pt x="5404" y="4229"/>
                  </a:lnTo>
                  <a:lnTo>
                    <a:pt x="5418" y="4213"/>
                  </a:lnTo>
                  <a:lnTo>
                    <a:pt x="5446" y="4229"/>
                  </a:lnTo>
                  <a:lnTo>
                    <a:pt x="5488" y="4260"/>
                  </a:lnTo>
                  <a:lnTo>
                    <a:pt x="5530" y="4276"/>
                  </a:lnTo>
                  <a:lnTo>
                    <a:pt x="5573" y="4292"/>
                  </a:lnTo>
                  <a:lnTo>
                    <a:pt x="5601" y="4292"/>
                  </a:lnTo>
                  <a:lnTo>
                    <a:pt x="5643" y="4307"/>
                  </a:lnTo>
                  <a:lnTo>
                    <a:pt x="5686" y="4354"/>
                  </a:lnTo>
                  <a:lnTo>
                    <a:pt x="5700" y="4386"/>
                  </a:lnTo>
                  <a:lnTo>
                    <a:pt x="5728" y="4433"/>
                  </a:lnTo>
                  <a:lnTo>
                    <a:pt x="5784" y="4464"/>
                  </a:lnTo>
                  <a:lnTo>
                    <a:pt x="5940" y="4511"/>
                  </a:lnTo>
                  <a:lnTo>
                    <a:pt x="5996" y="4511"/>
                  </a:lnTo>
                  <a:lnTo>
                    <a:pt x="6053" y="4511"/>
                  </a:lnTo>
                  <a:lnTo>
                    <a:pt x="6151" y="4464"/>
                  </a:lnTo>
                  <a:lnTo>
                    <a:pt x="6264" y="4417"/>
                  </a:lnTo>
                  <a:lnTo>
                    <a:pt x="6292" y="4401"/>
                  </a:lnTo>
                  <a:lnTo>
                    <a:pt x="6335" y="4370"/>
                  </a:lnTo>
                  <a:lnTo>
                    <a:pt x="6363" y="4307"/>
                  </a:lnTo>
                  <a:lnTo>
                    <a:pt x="6391" y="4198"/>
                  </a:lnTo>
                  <a:lnTo>
                    <a:pt x="6391" y="4151"/>
                  </a:lnTo>
                  <a:lnTo>
                    <a:pt x="6377" y="4104"/>
                  </a:lnTo>
                  <a:lnTo>
                    <a:pt x="6179" y="3885"/>
                  </a:lnTo>
                  <a:lnTo>
                    <a:pt x="6095" y="3806"/>
                  </a:lnTo>
                  <a:lnTo>
                    <a:pt x="5982" y="3712"/>
                  </a:lnTo>
                  <a:lnTo>
                    <a:pt x="5897" y="3634"/>
                  </a:lnTo>
                  <a:lnTo>
                    <a:pt x="5827" y="3571"/>
                  </a:lnTo>
                  <a:lnTo>
                    <a:pt x="5784" y="3540"/>
                  </a:lnTo>
                  <a:lnTo>
                    <a:pt x="5742" y="3509"/>
                  </a:lnTo>
                  <a:lnTo>
                    <a:pt x="5643" y="3477"/>
                  </a:lnTo>
                  <a:lnTo>
                    <a:pt x="5559" y="3446"/>
                  </a:lnTo>
                  <a:lnTo>
                    <a:pt x="5530" y="3430"/>
                  </a:lnTo>
                  <a:lnTo>
                    <a:pt x="5516" y="3383"/>
                  </a:lnTo>
                  <a:lnTo>
                    <a:pt x="5516" y="3368"/>
                  </a:lnTo>
                  <a:lnTo>
                    <a:pt x="5516" y="3336"/>
                  </a:lnTo>
                  <a:lnTo>
                    <a:pt x="5502" y="3321"/>
                  </a:lnTo>
                  <a:lnTo>
                    <a:pt x="5488" y="3305"/>
                  </a:lnTo>
                  <a:lnTo>
                    <a:pt x="5460" y="3305"/>
                  </a:lnTo>
                  <a:lnTo>
                    <a:pt x="5432" y="3305"/>
                  </a:lnTo>
                  <a:lnTo>
                    <a:pt x="5319" y="3305"/>
                  </a:lnTo>
                  <a:lnTo>
                    <a:pt x="5305" y="3305"/>
                  </a:lnTo>
                  <a:lnTo>
                    <a:pt x="5234" y="3305"/>
                  </a:lnTo>
                  <a:lnTo>
                    <a:pt x="5206" y="3258"/>
                  </a:lnTo>
                  <a:lnTo>
                    <a:pt x="5178" y="3227"/>
                  </a:lnTo>
                  <a:lnTo>
                    <a:pt x="5178" y="3180"/>
                  </a:lnTo>
                  <a:lnTo>
                    <a:pt x="5192" y="3086"/>
                  </a:lnTo>
                  <a:lnTo>
                    <a:pt x="5220" y="3054"/>
                  </a:lnTo>
                  <a:lnTo>
                    <a:pt x="5220" y="3007"/>
                  </a:lnTo>
                  <a:lnTo>
                    <a:pt x="5206" y="2960"/>
                  </a:lnTo>
                  <a:lnTo>
                    <a:pt x="5135" y="2882"/>
                  </a:lnTo>
                  <a:lnTo>
                    <a:pt x="5079" y="2804"/>
                  </a:lnTo>
                  <a:lnTo>
                    <a:pt x="5051" y="2804"/>
                  </a:lnTo>
                  <a:lnTo>
                    <a:pt x="5037" y="2788"/>
                  </a:lnTo>
                  <a:lnTo>
                    <a:pt x="5008" y="2804"/>
                  </a:lnTo>
                  <a:lnTo>
                    <a:pt x="4994" y="2804"/>
                  </a:lnTo>
                  <a:lnTo>
                    <a:pt x="4938" y="2882"/>
                  </a:lnTo>
                  <a:lnTo>
                    <a:pt x="4896" y="2898"/>
                  </a:lnTo>
                  <a:lnTo>
                    <a:pt x="4839" y="2898"/>
                  </a:lnTo>
                  <a:lnTo>
                    <a:pt x="4811" y="2866"/>
                  </a:lnTo>
                  <a:lnTo>
                    <a:pt x="4726" y="2835"/>
                  </a:lnTo>
                  <a:lnTo>
                    <a:pt x="4628" y="2835"/>
                  </a:lnTo>
                  <a:lnTo>
                    <a:pt x="4613" y="2835"/>
                  </a:lnTo>
                  <a:lnTo>
                    <a:pt x="4557" y="2851"/>
                  </a:lnTo>
                  <a:lnTo>
                    <a:pt x="4515" y="2882"/>
                  </a:lnTo>
                  <a:lnTo>
                    <a:pt x="4458" y="2945"/>
                  </a:lnTo>
                  <a:lnTo>
                    <a:pt x="4416" y="2976"/>
                  </a:lnTo>
                  <a:lnTo>
                    <a:pt x="4374" y="2992"/>
                  </a:lnTo>
                  <a:lnTo>
                    <a:pt x="4303" y="2992"/>
                  </a:lnTo>
                  <a:lnTo>
                    <a:pt x="4275" y="3007"/>
                  </a:lnTo>
                  <a:lnTo>
                    <a:pt x="4233" y="3039"/>
                  </a:lnTo>
                  <a:lnTo>
                    <a:pt x="4204" y="3054"/>
                  </a:lnTo>
                  <a:lnTo>
                    <a:pt x="4176" y="3070"/>
                  </a:lnTo>
                  <a:lnTo>
                    <a:pt x="4134" y="3086"/>
                  </a:lnTo>
                  <a:lnTo>
                    <a:pt x="4120" y="3133"/>
                  </a:lnTo>
                  <a:lnTo>
                    <a:pt x="4077" y="3242"/>
                  </a:lnTo>
                  <a:lnTo>
                    <a:pt x="4049" y="3289"/>
                  </a:lnTo>
                  <a:lnTo>
                    <a:pt x="4007" y="3305"/>
                  </a:lnTo>
                  <a:lnTo>
                    <a:pt x="3922" y="3305"/>
                  </a:lnTo>
                  <a:lnTo>
                    <a:pt x="3866" y="3321"/>
                  </a:lnTo>
                  <a:lnTo>
                    <a:pt x="3837" y="3368"/>
                  </a:lnTo>
                  <a:lnTo>
                    <a:pt x="3809" y="3477"/>
                  </a:lnTo>
                  <a:lnTo>
                    <a:pt x="3795" y="3571"/>
                  </a:lnTo>
                  <a:lnTo>
                    <a:pt x="3767" y="3603"/>
                  </a:lnTo>
                  <a:lnTo>
                    <a:pt x="3739" y="3603"/>
                  </a:lnTo>
                  <a:lnTo>
                    <a:pt x="3711" y="3603"/>
                  </a:lnTo>
                  <a:lnTo>
                    <a:pt x="3654" y="3618"/>
                  </a:lnTo>
                  <a:lnTo>
                    <a:pt x="3626" y="3665"/>
                  </a:lnTo>
                  <a:lnTo>
                    <a:pt x="3541" y="3791"/>
                  </a:lnTo>
                  <a:lnTo>
                    <a:pt x="3527" y="3838"/>
                  </a:lnTo>
                  <a:lnTo>
                    <a:pt x="3513" y="3900"/>
                  </a:lnTo>
                  <a:lnTo>
                    <a:pt x="3513" y="3932"/>
                  </a:lnTo>
                  <a:lnTo>
                    <a:pt x="3499" y="3994"/>
                  </a:lnTo>
                  <a:lnTo>
                    <a:pt x="3485" y="4041"/>
                  </a:lnTo>
                  <a:lnTo>
                    <a:pt x="3400" y="4166"/>
                  </a:lnTo>
                  <a:lnTo>
                    <a:pt x="3344" y="4276"/>
                  </a:lnTo>
                  <a:lnTo>
                    <a:pt x="3330" y="4323"/>
                  </a:lnTo>
                  <a:lnTo>
                    <a:pt x="3287" y="4433"/>
                  </a:lnTo>
                  <a:lnTo>
                    <a:pt x="3259" y="4464"/>
                  </a:lnTo>
                  <a:lnTo>
                    <a:pt x="3217" y="4589"/>
                  </a:lnTo>
                  <a:lnTo>
                    <a:pt x="3189" y="4621"/>
                  </a:lnTo>
                  <a:lnTo>
                    <a:pt x="3132" y="4730"/>
                  </a:lnTo>
                  <a:lnTo>
                    <a:pt x="2991" y="5012"/>
                  </a:lnTo>
                  <a:lnTo>
                    <a:pt x="2920" y="5106"/>
                  </a:lnTo>
                  <a:lnTo>
                    <a:pt x="2864" y="5169"/>
                  </a:lnTo>
                  <a:lnTo>
                    <a:pt x="2765" y="5247"/>
                  </a:lnTo>
                  <a:lnTo>
                    <a:pt x="2737" y="5263"/>
                  </a:lnTo>
                  <a:lnTo>
                    <a:pt x="2695" y="5294"/>
                  </a:lnTo>
                  <a:lnTo>
                    <a:pt x="2652" y="5341"/>
                  </a:lnTo>
                  <a:lnTo>
                    <a:pt x="2638" y="5388"/>
                  </a:lnTo>
                  <a:lnTo>
                    <a:pt x="2582" y="5482"/>
                  </a:lnTo>
                  <a:lnTo>
                    <a:pt x="2511" y="5561"/>
                  </a:lnTo>
                  <a:lnTo>
                    <a:pt x="2483" y="5592"/>
                  </a:lnTo>
                  <a:lnTo>
                    <a:pt x="2469" y="5639"/>
                  </a:lnTo>
                  <a:lnTo>
                    <a:pt x="2441" y="5733"/>
                  </a:lnTo>
                  <a:lnTo>
                    <a:pt x="2427" y="5764"/>
                  </a:lnTo>
                  <a:lnTo>
                    <a:pt x="2413" y="5827"/>
                  </a:lnTo>
                  <a:lnTo>
                    <a:pt x="2398" y="5889"/>
                  </a:lnTo>
                  <a:lnTo>
                    <a:pt x="2398" y="5921"/>
                  </a:lnTo>
                  <a:lnTo>
                    <a:pt x="2413" y="5983"/>
                  </a:lnTo>
                  <a:lnTo>
                    <a:pt x="2427" y="6030"/>
                  </a:lnTo>
                  <a:lnTo>
                    <a:pt x="2441" y="6077"/>
                  </a:lnTo>
                  <a:lnTo>
                    <a:pt x="2455" y="6140"/>
                  </a:lnTo>
                  <a:lnTo>
                    <a:pt x="2469" y="6203"/>
                  </a:lnTo>
                  <a:lnTo>
                    <a:pt x="2469" y="6218"/>
                  </a:lnTo>
                  <a:lnTo>
                    <a:pt x="2469" y="6344"/>
                  </a:lnTo>
                  <a:lnTo>
                    <a:pt x="2469" y="6375"/>
                  </a:lnTo>
                  <a:lnTo>
                    <a:pt x="2483" y="6422"/>
                  </a:lnTo>
                  <a:lnTo>
                    <a:pt x="2511" y="6469"/>
                  </a:lnTo>
                  <a:lnTo>
                    <a:pt x="2568" y="6485"/>
                  </a:lnTo>
                  <a:lnTo>
                    <a:pt x="2610" y="6500"/>
                  </a:lnTo>
                  <a:lnTo>
                    <a:pt x="2666" y="6516"/>
                  </a:lnTo>
                  <a:lnTo>
                    <a:pt x="2695" y="6516"/>
                  </a:lnTo>
                  <a:lnTo>
                    <a:pt x="2751" y="6500"/>
                  </a:lnTo>
                  <a:lnTo>
                    <a:pt x="2793" y="6485"/>
                  </a:lnTo>
                  <a:lnTo>
                    <a:pt x="2906" y="6391"/>
                  </a:lnTo>
                  <a:lnTo>
                    <a:pt x="2991" y="6328"/>
                  </a:lnTo>
                  <a:lnTo>
                    <a:pt x="3033" y="6297"/>
                  </a:lnTo>
                  <a:lnTo>
                    <a:pt x="3062" y="6281"/>
                  </a:lnTo>
                  <a:lnTo>
                    <a:pt x="3090" y="6265"/>
                  </a:lnTo>
                  <a:lnTo>
                    <a:pt x="3118" y="6234"/>
                  </a:lnTo>
                  <a:lnTo>
                    <a:pt x="3146" y="6187"/>
                  </a:lnTo>
                  <a:lnTo>
                    <a:pt x="3203" y="6093"/>
                  </a:lnTo>
                  <a:lnTo>
                    <a:pt x="3231" y="6062"/>
                  </a:lnTo>
                  <a:lnTo>
                    <a:pt x="3203" y="6093"/>
                  </a:lnTo>
                  <a:lnTo>
                    <a:pt x="3146" y="6187"/>
                  </a:lnTo>
                  <a:lnTo>
                    <a:pt x="3118" y="6234"/>
                  </a:lnTo>
                  <a:lnTo>
                    <a:pt x="3104" y="6328"/>
                  </a:lnTo>
                  <a:lnTo>
                    <a:pt x="3118" y="6422"/>
                  </a:lnTo>
                  <a:lnTo>
                    <a:pt x="3146" y="6469"/>
                  </a:lnTo>
                  <a:lnTo>
                    <a:pt x="3160" y="6516"/>
                  </a:lnTo>
                  <a:lnTo>
                    <a:pt x="3160" y="6579"/>
                  </a:lnTo>
                  <a:lnTo>
                    <a:pt x="3160" y="6610"/>
                  </a:lnTo>
                  <a:lnTo>
                    <a:pt x="3189" y="6735"/>
                  </a:lnTo>
                  <a:lnTo>
                    <a:pt x="3217" y="6845"/>
                  </a:lnTo>
                  <a:lnTo>
                    <a:pt x="3231" y="6939"/>
                  </a:lnTo>
                  <a:lnTo>
                    <a:pt x="3245" y="6986"/>
                  </a:lnTo>
                  <a:lnTo>
                    <a:pt x="3273" y="7017"/>
                  </a:lnTo>
                  <a:lnTo>
                    <a:pt x="3287" y="7064"/>
                  </a:lnTo>
                  <a:lnTo>
                    <a:pt x="3301" y="7096"/>
                  </a:lnTo>
                  <a:lnTo>
                    <a:pt x="3315" y="7127"/>
                  </a:lnTo>
                  <a:lnTo>
                    <a:pt x="3358" y="7127"/>
                  </a:lnTo>
                  <a:lnTo>
                    <a:pt x="3386" y="7127"/>
                  </a:lnTo>
                  <a:lnTo>
                    <a:pt x="3428" y="7127"/>
                  </a:lnTo>
                  <a:lnTo>
                    <a:pt x="3442" y="7096"/>
                  </a:lnTo>
                  <a:lnTo>
                    <a:pt x="3457" y="7064"/>
                  </a:lnTo>
                  <a:lnTo>
                    <a:pt x="3471" y="7017"/>
                  </a:lnTo>
                  <a:lnTo>
                    <a:pt x="3513" y="6986"/>
                  </a:lnTo>
                  <a:lnTo>
                    <a:pt x="3569" y="6986"/>
                  </a:lnTo>
                  <a:lnTo>
                    <a:pt x="3598" y="6986"/>
                  </a:lnTo>
                  <a:lnTo>
                    <a:pt x="3640" y="6970"/>
                  </a:lnTo>
                  <a:lnTo>
                    <a:pt x="3668" y="6923"/>
                  </a:lnTo>
                  <a:lnTo>
                    <a:pt x="3696" y="6876"/>
                  </a:lnTo>
                  <a:lnTo>
                    <a:pt x="3711" y="6829"/>
                  </a:lnTo>
                  <a:lnTo>
                    <a:pt x="3725" y="6767"/>
                  </a:lnTo>
                  <a:lnTo>
                    <a:pt x="3725" y="6579"/>
                  </a:lnTo>
                  <a:lnTo>
                    <a:pt x="3725" y="6453"/>
                  </a:lnTo>
                  <a:lnTo>
                    <a:pt x="3725" y="6438"/>
                  </a:lnTo>
                  <a:lnTo>
                    <a:pt x="3725" y="6391"/>
                  </a:lnTo>
                  <a:lnTo>
                    <a:pt x="3753" y="6375"/>
                  </a:lnTo>
                  <a:lnTo>
                    <a:pt x="3837" y="6344"/>
                  </a:lnTo>
                  <a:lnTo>
                    <a:pt x="3880" y="6312"/>
                  </a:lnTo>
                  <a:lnTo>
                    <a:pt x="3908" y="6281"/>
                  </a:lnTo>
                  <a:lnTo>
                    <a:pt x="3922" y="6234"/>
                  </a:lnTo>
                  <a:lnTo>
                    <a:pt x="3922" y="6203"/>
                  </a:lnTo>
                  <a:lnTo>
                    <a:pt x="3922" y="6140"/>
                  </a:lnTo>
                  <a:lnTo>
                    <a:pt x="3908" y="6077"/>
                  </a:lnTo>
                  <a:lnTo>
                    <a:pt x="3880" y="6046"/>
                  </a:lnTo>
                  <a:lnTo>
                    <a:pt x="3823" y="5952"/>
                  </a:lnTo>
                  <a:lnTo>
                    <a:pt x="3795" y="5905"/>
                  </a:lnTo>
                  <a:lnTo>
                    <a:pt x="3781" y="5842"/>
                  </a:lnTo>
                  <a:lnTo>
                    <a:pt x="3781" y="5733"/>
                  </a:lnTo>
                  <a:lnTo>
                    <a:pt x="3781" y="5608"/>
                  </a:lnTo>
                  <a:lnTo>
                    <a:pt x="3781" y="5514"/>
                  </a:lnTo>
                  <a:lnTo>
                    <a:pt x="3795" y="5451"/>
                  </a:lnTo>
                  <a:lnTo>
                    <a:pt x="3823" y="5404"/>
                  </a:lnTo>
                  <a:lnTo>
                    <a:pt x="3880" y="5341"/>
                  </a:lnTo>
                  <a:lnTo>
                    <a:pt x="3964" y="5263"/>
                  </a:lnTo>
                  <a:lnTo>
                    <a:pt x="4035" y="5185"/>
                  </a:lnTo>
                  <a:lnTo>
                    <a:pt x="4162" y="5106"/>
                  </a:lnTo>
                  <a:lnTo>
                    <a:pt x="4190" y="5059"/>
                  </a:lnTo>
                  <a:lnTo>
                    <a:pt x="4233" y="5012"/>
                  </a:lnTo>
                  <a:lnTo>
                    <a:pt x="4247" y="4965"/>
                  </a:lnTo>
                  <a:lnTo>
                    <a:pt x="4261" y="4918"/>
                  </a:lnTo>
                  <a:lnTo>
                    <a:pt x="4233" y="4871"/>
                  </a:lnTo>
                  <a:lnTo>
                    <a:pt x="4218" y="4824"/>
                  </a:lnTo>
                  <a:lnTo>
                    <a:pt x="4233" y="4777"/>
                  </a:lnTo>
                  <a:lnTo>
                    <a:pt x="4247" y="4730"/>
                  </a:lnTo>
                  <a:lnTo>
                    <a:pt x="4317" y="4636"/>
                  </a:lnTo>
                  <a:lnTo>
                    <a:pt x="4374" y="4574"/>
                  </a:lnTo>
                  <a:lnTo>
                    <a:pt x="4402" y="4542"/>
                  </a:lnTo>
                  <a:lnTo>
                    <a:pt x="4444" y="4511"/>
                  </a:lnTo>
                  <a:lnTo>
                    <a:pt x="4472" y="4527"/>
                  </a:lnTo>
                  <a:lnTo>
                    <a:pt x="4515" y="4558"/>
                  </a:lnTo>
                  <a:lnTo>
                    <a:pt x="4571" y="4652"/>
                  </a:lnTo>
                  <a:lnTo>
                    <a:pt x="4599" y="4699"/>
                  </a:lnTo>
                  <a:lnTo>
                    <a:pt x="4599" y="4762"/>
                  </a:lnTo>
                  <a:lnTo>
                    <a:pt x="4599" y="4809"/>
                  </a:lnTo>
                  <a:lnTo>
                    <a:pt x="4501" y="5012"/>
                  </a:lnTo>
                  <a:lnTo>
                    <a:pt x="4472" y="5059"/>
                  </a:lnTo>
                  <a:lnTo>
                    <a:pt x="4430" y="5091"/>
                  </a:lnTo>
                  <a:lnTo>
                    <a:pt x="4317" y="5185"/>
                  </a:lnTo>
                  <a:lnTo>
                    <a:pt x="4275" y="5216"/>
                  </a:lnTo>
                  <a:lnTo>
                    <a:pt x="4261" y="5279"/>
                  </a:lnTo>
                  <a:lnTo>
                    <a:pt x="4218" y="5388"/>
                  </a:lnTo>
                  <a:lnTo>
                    <a:pt x="4204" y="5514"/>
                  </a:lnTo>
                  <a:lnTo>
                    <a:pt x="4204" y="5686"/>
                  </a:lnTo>
                  <a:lnTo>
                    <a:pt x="4204" y="5749"/>
                  </a:lnTo>
                  <a:lnTo>
                    <a:pt x="4233" y="5811"/>
                  </a:lnTo>
                  <a:lnTo>
                    <a:pt x="4247" y="5858"/>
                  </a:lnTo>
                  <a:lnTo>
                    <a:pt x="4303" y="5952"/>
                  </a:lnTo>
                  <a:lnTo>
                    <a:pt x="4374" y="6030"/>
                  </a:lnTo>
                  <a:lnTo>
                    <a:pt x="4416" y="6046"/>
                  </a:lnTo>
                  <a:lnTo>
                    <a:pt x="4472" y="6062"/>
                  </a:lnTo>
                  <a:lnTo>
                    <a:pt x="4486" y="6062"/>
                  </a:lnTo>
                  <a:lnTo>
                    <a:pt x="4599" y="6046"/>
                  </a:lnTo>
                  <a:lnTo>
                    <a:pt x="4769" y="5999"/>
                  </a:lnTo>
                  <a:lnTo>
                    <a:pt x="4867" y="5983"/>
                  </a:lnTo>
                  <a:lnTo>
                    <a:pt x="4896" y="5983"/>
                  </a:lnTo>
                  <a:lnTo>
                    <a:pt x="4938" y="5983"/>
                  </a:lnTo>
                  <a:lnTo>
                    <a:pt x="4966" y="5999"/>
                  </a:lnTo>
                  <a:lnTo>
                    <a:pt x="4994" y="6015"/>
                  </a:lnTo>
                  <a:lnTo>
                    <a:pt x="5023" y="6062"/>
                  </a:lnTo>
                  <a:lnTo>
                    <a:pt x="5037" y="6124"/>
                  </a:lnTo>
                  <a:lnTo>
                    <a:pt x="5037" y="6156"/>
                  </a:lnTo>
                  <a:lnTo>
                    <a:pt x="5023" y="6187"/>
                  </a:lnTo>
                  <a:lnTo>
                    <a:pt x="4994" y="6218"/>
                  </a:lnTo>
                  <a:lnTo>
                    <a:pt x="4966" y="6218"/>
                  </a:lnTo>
                  <a:lnTo>
                    <a:pt x="4938" y="6203"/>
                  </a:lnTo>
                  <a:lnTo>
                    <a:pt x="4839" y="6203"/>
                  </a:lnTo>
                  <a:lnTo>
                    <a:pt x="4740" y="6203"/>
                  </a:lnTo>
                  <a:lnTo>
                    <a:pt x="4642" y="6234"/>
                  </a:lnTo>
                  <a:lnTo>
                    <a:pt x="4529" y="6265"/>
                  </a:lnTo>
                  <a:lnTo>
                    <a:pt x="4501" y="6297"/>
                  </a:lnTo>
                  <a:lnTo>
                    <a:pt x="4472" y="6328"/>
                  </a:lnTo>
                  <a:lnTo>
                    <a:pt x="4472" y="6406"/>
                  </a:lnTo>
                  <a:lnTo>
                    <a:pt x="4486" y="6438"/>
                  </a:lnTo>
                  <a:lnTo>
                    <a:pt x="4515" y="6485"/>
                  </a:lnTo>
                  <a:lnTo>
                    <a:pt x="4543" y="6516"/>
                  </a:lnTo>
                  <a:lnTo>
                    <a:pt x="4543" y="6563"/>
                  </a:lnTo>
                  <a:lnTo>
                    <a:pt x="4543" y="6594"/>
                  </a:lnTo>
                  <a:lnTo>
                    <a:pt x="4529" y="6657"/>
                  </a:lnTo>
                  <a:lnTo>
                    <a:pt x="4501" y="6688"/>
                  </a:lnTo>
                  <a:lnTo>
                    <a:pt x="4486" y="6704"/>
                  </a:lnTo>
                  <a:lnTo>
                    <a:pt x="4472" y="6720"/>
                  </a:lnTo>
                  <a:lnTo>
                    <a:pt x="4458" y="6720"/>
                  </a:lnTo>
                  <a:lnTo>
                    <a:pt x="4430" y="6720"/>
                  </a:lnTo>
                  <a:lnTo>
                    <a:pt x="4388" y="6704"/>
                  </a:lnTo>
                  <a:lnTo>
                    <a:pt x="4303" y="6673"/>
                  </a:lnTo>
                  <a:lnTo>
                    <a:pt x="4275" y="6688"/>
                  </a:lnTo>
                  <a:lnTo>
                    <a:pt x="4247" y="6720"/>
                  </a:lnTo>
                  <a:lnTo>
                    <a:pt x="4233" y="6767"/>
                  </a:lnTo>
                  <a:lnTo>
                    <a:pt x="4218" y="6829"/>
                  </a:lnTo>
                  <a:lnTo>
                    <a:pt x="4204" y="6892"/>
                  </a:lnTo>
                  <a:lnTo>
                    <a:pt x="4204" y="6908"/>
                  </a:lnTo>
                  <a:lnTo>
                    <a:pt x="4204" y="6970"/>
                  </a:lnTo>
                  <a:lnTo>
                    <a:pt x="4204" y="7033"/>
                  </a:lnTo>
                  <a:lnTo>
                    <a:pt x="4204" y="7064"/>
                  </a:lnTo>
                  <a:lnTo>
                    <a:pt x="4204" y="7127"/>
                  </a:lnTo>
                  <a:lnTo>
                    <a:pt x="4176" y="7127"/>
                  </a:lnTo>
                  <a:lnTo>
                    <a:pt x="4134" y="7143"/>
                  </a:lnTo>
                  <a:lnTo>
                    <a:pt x="4106" y="7174"/>
                  </a:lnTo>
                  <a:lnTo>
                    <a:pt x="4077" y="7205"/>
                  </a:lnTo>
                  <a:lnTo>
                    <a:pt x="4063" y="7252"/>
                  </a:lnTo>
                  <a:lnTo>
                    <a:pt x="4049" y="7268"/>
                  </a:lnTo>
                  <a:lnTo>
                    <a:pt x="4007" y="7284"/>
                  </a:lnTo>
                  <a:lnTo>
                    <a:pt x="3979" y="7284"/>
                  </a:lnTo>
                  <a:lnTo>
                    <a:pt x="3894" y="7284"/>
                  </a:lnTo>
                  <a:lnTo>
                    <a:pt x="3809" y="7299"/>
                  </a:lnTo>
                  <a:lnTo>
                    <a:pt x="3640" y="7346"/>
                  </a:lnTo>
                  <a:lnTo>
                    <a:pt x="3527" y="7393"/>
                  </a:lnTo>
                  <a:lnTo>
                    <a:pt x="3499" y="7409"/>
                  </a:lnTo>
                  <a:lnTo>
                    <a:pt x="3442" y="7440"/>
                  </a:lnTo>
                  <a:lnTo>
                    <a:pt x="3400" y="7409"/>
                  </a:lnTo>
                  <a:lnTo>
                    <a:pt x="3358" y="7393"/>
                  </a:lnTo>
                  <a:lnTo>
                    <a:pt x="3301" y="7378"/>
                  </a:lnTo>
                  <a:lnTo>
                    <a:pt x="3259" y="7393"/>
                  </a:lnTo>
                  <a:lnTo>
                    <a:pt x="3217" y="7409"/>
                  </a:lnTo>
                  <a:lnTo>
                    <a:pt x="3174" y="7409"/>
                  </a:lnTo>
                  <a:lnTo>
                    <a:pt x="3132" y="7393"/>
                  </a:lnTo>
                  <a:lnTo>
                    <a:pt x="3104" y="7362"/>
                  </a:lnTo>
                  <a:lnTo>
                    <a:pt x="3104" y="7315"/>
                  </a:lnTo>
                  <a:lnTo>
                    <a:pt x="3076" y="7299"/>
                  </a:lnTo>
                  <a:lnTo>
                    <a:pt x="3047" y="7284"/>
                  </a:lnTo>
                  <a:lnTo>
                    <a:pt x="3019" y="7284"/>
                  </a:lnTo>
                  <a:lnTo>
                    <a:pt x="2991" y="7284"/>
                  </a:lnTo>
                  <a:lnTo>
                    <a:pt x="2977" y="7268"/>
                  </a:lnTo>
                  <a:lnTo>
                    <a:pt x="2963" y="7237"/>
                  </a:lnTo>
                  <a:lnTo>
                    <a:pt x="2963" y="7221"/>
                  </a:lnTo>
                  <a:lnTo>
                    <a:pt x="2963" y="7190"/>
                  </a:lnTo>
                  <a:lnTo>
                    <a:pt x="2963" y="7064"/>
                  </a:lnTo>
                  <a:lnTo>
                    <a:pt x="2963" y="7033"/>
                  </a:lnTo>
                  <a:lnTo>
                    <a:pt x="2977" y="7002"/>
                  </a:lnTo>
                  <a:lnTo>
                    <a:pt x="2991" y="6970"/>
                  </a:lnTo>
                  <a:lnTo>
                    <a:pt x="3033" y="6970"/>
                  </a:lnTo>
                  <a:lnTo>
                    <a:pt x="3062" y="6939"/>
                  </a:lnTo>
                  <a:lnTo>
                    <a:pt x="3076" y="6908"/>
                  </a:lnTo>
                  <a:lnTo>
                    <a:pt x="3062" y="6908"/>
                  </a:lnTo>
                  <a:lnTo>
                    <a:pt x="3033" y="6892"/>
                  </a:lnTo>
                  <a:lnTo>
                    <a:pt x="3033" y="6861"/>
                  </a:lnTo>
                  <a:lnTo>
                    <a:pt x="3033" y="6767"/>
                  </a:lnTo>
                  <a:lnTo>
                    <a:pt x="3033" y="6735"/>
                  </a:lnTo>
                  <a:lnTo>
                    <a:pt x="3019" y="6720"/>
                  </a:lnTo>
                  <a:lnTo>
                    <a:pt x="3019" y="6704"/>
                  </a:lnTo>
                  <a:lnTo>
                    <a:pt x="3005" y="6688"/>
                  </a:lnTo>
                  <a:lnTo>
                    <a:pt x="2977" y="6704"/>
                  </a:lnTo>
                  <a:lnTo>
                    <a:pt x="2949" y="6720"/>
                  </a:lnTo>
                  <a:lnTo>
                    <a:pt x="2864" y="6751"/>
                  </a:lnTo>
                  <a:lnTo>
                    <a:pt x="2822" y="6767"/>
                  </a:lnTo>
                  <a:lnTo>
                    <a:pt x="2808" y="6798"/>
                  </a:lnTo>
                  <a:lnTo>
                    <a:pt x="2779" y="6845"/>
                  </a:lnTo>
                  <a:lnTo>
                    <a:pt x="2765" y="6908"/>
                  </a:lnTo>
                  <a:lnTo>
                    <a:pt x="2765" y="6970"/>
                  </a:lnTo>
                  <a:lnTo>
                    <a:pt x="2765" y="6986"/>
                  </a:lnTo>
                  <a:lnTo>
                    <a:pt x="2765" y="7049"/>
                  </a:lnTo>
                  <a:lnTo>
                    <a:pt x="2793" y="7096"/>
                  </a:lnTo>
                  <a:lnTo>
                    <a:pt x="2850" y="7190"/>
                  </a:lnTo>
                  <a:lnTo>
                    <a:pt x="2864" y="7221"/>
                  </a:lnTo>
                  <a:lnTo>
                    <a:pt x="2892" y="7284"/>
                  </a:lnTo>
                  <a:lnTo>
                    <a:pt x="2864" y="7331"/>
                  </a:lnTo>
                  <a:lnTo>
                    <a:pt x="2850" y="7378"/>
                  </a:lnTo>
                  <a:lnTo>
                    <a:pt x="2822" y="7472"/>
                  </a:lnTo>
                  <a:lnTo>
                    <a:pt x="2808" y="7503"/>
                  </a:lnTo>
                  <a:lnTo>
                    <a:pt x="2793" y="7503"/>
                  </a:lnTo>
                  <a:lnTo>
                    <a:pt x="2723" y="7503"/>
                  </a:lnTo>
                  <a:lnTo>
                    <a:pt x="2681" y="7518"/>
                  </a:lnTo>
                  <a:lnTo>
                    <a:pt x="2652" y="7518"/>
                  </a:lnTo>
                  <a:lnTo>
                    <a:pt x="2568" y="7550"/>
                  </a:lnTo>
                  <a:lnTo>
                    <a:pt x="2525" y="7565"/>
                  </a:lnTo>
                  <a:lnTo>
                    <a:pt x="2483" y="7597"/>
                  </a:lnTo>
                  <a:lnTo>
                    <a:pt x="2441" y="7644"/>
                  </a:lnTo>
                  <a:lnTo>
                    <a:pt x="2370" y="7769"/>
                  </a:lnTo>
                  <a:lnTo>
                    <a:pt x="2300" y="7863"/>
                  </a:lnTo>
                  <a:lnTo>
                    <a:pt x="2257" y="7894"/>
                  </a:lnTo>
                  <a:lnTo>
                    <a:pt x="2229" y="7926"/>
                  </a:lnTo>
                  <a:lnTo>
                    <a:pt x="2201" y="7973"/>
                  </a:lnTo>
                  <a:lnTo>
                    <a:pt x="2159" y="8020"/>
                  </a:lnTo>
                  <a:lnTo>
                    <a:pt x="2102" y="8098"/>
                  </a:lnTo>
                  <a:lnTo>
                    <a:pt x="2088" y="8145"/>
                  </a:lnTo>
                  <a:lnTo>
                    <a:pt x="2060" y="8192"/>
                  </a:lnTo>
                  <a:lnTo>
                    <a:pt x="2032" y="8208"/>
                  </a:lnTo>
                  <a:lnTo>
                    <a:pt x="1989" y="8223"/>
                  </a:lnTo>
                  <a:lnTo>
                    <a:pt x="1961" y="8255"/>
                  </a:lnTo>
                  <a:lnTo>
                    <a:pt x="1947" y="8302"/>
                  </a:lnTo>
                  <a:lnTo>
                    <a:pt x="1919" y="8333"/>
                  </a:lnTo>
                  <a:lnTo>
                    <a:pt x="1862" y="8349"/>
                  </a:lnTo>
                  <a:lnTo>
                    <a:pt x="1834" y="8349"/>
                  </a:lnTo>
                  <a:lnTo>
                    <a:pt x="1806" y="8349"/>
                  </a:lnTo>
                  <a:lnTo>
                    <a:pt x="1778" y="8317"/>
                  </a:lnTo>
                  <a:lnTo>
                    <a:pt x="1778" y="8286"/>
                  </a:lnTo>
                  <a:lnTo>
                    <a:pt x="1749" y="8286"/>
                  </a:lnTo>
                  <a:lnTo>
                    <a:pt x="1721" y="8286"/>
                  </a:lnTo>
                  <a:lnTo>
                    <a:pt x="1707" y="8317"/>
                  </a:lnTo>
                  <a:lnTo>
                    <a:pt x="1707" y="8396"/>
                  </a:lnTo>
                  <a:lnTo>
                    <a:pt x="1707" y="8427"/>
                  </a:lnTo>
                  <a:lnTo>
                    <a:pt x="1679" y="8427"/>
                  </a:lnTo>
                  <a:lnTo>
                    <a:pt x="1608" y="8427"/>
                  </a:lnTo>
                  <a:lnTo>
                    <a:pt x="1538" y="8427"/>
                  </a:lnTo>
                  <a:lnTo>
                    <a:pt x="1453" y="8458"/>
                  </a:lnTo>
                  <a:lnTo>
                    <a:pt x="1425" y="8474"/>
                  </a:lnTo>
                  <a:lnTo>
                    <a:pt x="1383" y="8505"/>
                  </a:lnTo>
                  <a:lnTo>
                    <a:pt x="1369" y="8552"/>
                  </a:lnTo>
                  <a:lnTo>
                    <a:pt x="1383" y="8584"/>
                  </a:lnTo>
                  <a:lnTo>
                    <a:pt x="1425" y="8615"/>
                  </a:lnTo>
                  <a:lnTo>
                    <a:pt x="1453" y="8631"/>
                  </a:lnTo>
                  <a:lnTo>
                    <a:pt x="1510" y="8662"/>
                  </a:lnTo>
                  <a:lnTo>
                    <a:pt x="1566" y="8662"/>
                  </a:lnTo>
                  <a:lnTo>
                    <a:pt x="1594" y="8662"/>
                  </a:lnTo>
                  <a:lnTo>
                    <a:pt x="1622" y="8678"/>
                  </a:lnTo>
                  <a:lnTo>
                    <a:pt x="1651" y="8693"/>
                  </a:lnTo>
                  <a:lnTo>
                    <a:pt x="1651" y="8740"/>
                  </a:lnTo>
                  <a:lnTo>
                    <a:pt x="1679" y="8772"/>
                  </a:lnTo>
                  <a:lnTo>
                    <a:pt x="1707" y="8819"/>
                  </a:lnTo>
                  <a:lnTo>
                    <a:pt x="1707" y="8881"/>
                  </a:lnTo>
                  <a:lnTo>
                    <a:pt x="1707" y="8913"/>
                  </a:lnTo>
                  <a:lnTo>
                    <a:pt x="1721" y="8944"/>
                  </a:lnTo>
                  <a:lnTo>
                    <a:pt x="1749" y="8975"/>
                  </a:lnTo>
                  <a:lnTo>
                    <a:pt x="1778" y="8991"/>
                  </a:lnTo>
                  <a:lnTo>
                    <a:pt x="1778" y="9038"/>
                  </a:lnTo>
                  <a:lnTo>
                    <a:pt x="1778" y="9054"/>
                  </a:lnTo>
                  <a:lnTo>
                    <a:pt x="1764" y="9179"/>
                  </a:lnTo>
                  <a:lnTo>
                    <a:pt x="1721" y="9367"/>
                  </a:lnTo>
                  <a:lnTo>
                    <a:pt x="1707" y="9429"/>
                  </a:lnTo>
                  <a:lnTo>
                    <a:pt x="1651" y="9414"/>
                  </a:lnTo>
                  <a:lnTo>
                    <a:pt x="1354" y="9351"/>
                  </a:lnTo>
                  <a:lnTo>
                    <a:pt x="1242" y="9351"/>
                  </a:lnTo>
                  <a:lnTo>
                    <a:pt x="1143" y="9351"/>
                  </a:lnTo>
                  <a:lnTo>
                    <a:pt x="1058" y="9351"/>
                  </a:lnTo>
                  <a:lnTo>
                    <a:pt x="988" y="9351"/>
                  </a:lnTo>
                  <a:lnTo>
                    <a:pt x="945" y="9367"/>
                  </a:lnTo>
                  <a:lnTo>
                    <a:pt x="917" y="9382"/>
                  </a:lnTo>
                  <a:lnTo>
                    <a:pt x="903" y="9429"/>
                  </a:lnTo>
                  <a:lnTo>
                    <a:pt x="903" y="9492"/>
                  </a:lnTo>
                  <a:lnTo>
                    <a:pt x="931" y="9602"/>
                  </a:lnTo>
                  <a:lnTo>
                    <a:pt x="945" y="9664"/>
                  </a:lnTo>
                  <a:lnTo>
                    <a:pt x="917" y="9664"/>
                  </a:lnTo>
                  <a:lnTo>
                    <a:pt x="903" y="9664"/>
                  </a:lnTo>
                  <a:lnTo>
                    <a:pt x="903" y="9680"/>
                  </a:lnTo>
                  <a:lnTo>
                    <a:pt x="903" y="9711"/>
                  </a:lnTo>
                  <a:lnTo>
                    <a:pt x="931" y="9758"/>
                  </a:lnTo>
                  <a:lnTo>
                    <a:pt x="945" y="9821"/>
                  </a:lnTo>
                  <a:lnTo>
                    <a:pt x="945" y="9884"/>
                  </a:lnTo>
                  <a:lnTo>
                    <a:pt x="945" y="9899"/>
                  </a:lnTo>
                  <a:lnTo>
                    <a:pt x="945" y="9962"/>
                  </a:lnTo>
                  <a:lnTo>
                    <a:pt x="931" y="10025"/>
                  </a:lnTo>
                  <a:lnTo>
                    <a:pt x="903" y="10072"/>
                  </a:lnTo>
                  <a:lnTo>
                    <a:pt x="903" y="10119"/>
                  </a:lnTo>
                  <a:lnTo>
                    <a:pt x="917" y="10166"/>
                  </a:lnTo>
                  <a:lnTo>
                    <a:pt x="945" y="10213"/>
                  </a:lnTo>
                  <a:lnTo>
                    <a:pt x="945" y="10260"/>
                  </a:lnTo>
                  <a:lnTo>
                    <a:pt x="945" y="10291"/>
                  </a:lnTo>
                  <a:lnTo>
                    <a:pt x="959" y="10307"/>
                  </a:lnTo>
                  <a:lnTo>
                    <a:pt x="973" y="10338"/>
                  </a:lnTo>
                  <a:lnTo>
                    <a:pt x="988" y="10354"/>
                  </a:lnTo>
                  <a:lnTo>
                    <a:pt x="1002" y="10354"/>
                  </a:lnTo>
                  <a:lnTo>
                    <a:pt x="1030" y="10354"/>
                  </a:lnTo>
                  <a:lnTo>
                    <a:pt x="1086" y="10354"/>
                  </a:lnTo>
                  <a:lnTo>
                    <a:pt x="1129" y="10354"/>
                  </a:lnTo>
                  <a:lnTo>
                    <a:pt x="1157" y="10354"/>
                  </a:lnTo>
                  <a:lnTo>
                    <a:pt x="1199" y="10385"/>
                  </a:lnTo>
                  <a:lnTo>
                    <a:pt x="1256" y="10448"/>
                  </a:lnTo>
                  <a:lnTo>
                    <a:pt x="1298" y="10479"/>
                  </a:lnTo>
                  <a:lnTo>
                    <a:pt x="1354" y="10479"/>
                  </a:lnTo>
                  <a:lnTo>
                    <a:pt x="1453" y="10448"/>
                  </a:lnTo>
                  <a:lnTo>
                    <a:pt x="1552" y="10401"/>
                  </a:lnTo>
                  <a:lnTo>
                    <a:pt x="1651" y="10369"/>
                  </a:lnTo>
                  <a:lnTo>
                    <a:pt x="1707" y="10338"/>
                  </a:lnTo>
                  <a:lnTo>
                    <a:pt x="1735" y="10291"/>
                  </a:lnTo>
                  <a:lnTo>
                    <a:pt x="1749" y="10244"/>
                  </a:lnTo>
                  <a:lnTo>
                    <a:pt x="1820" y="10150"/>
                  </a:lnTo>
                  <a:lnTo>
                    <a:pt x="1876" y="10087"/>
                  </a:lnTo>
                  <a:lnTo>
                    <a:pt x="1905" y="10040"/>
                  </a:lnTo>
                  <a:lnTo>
                    <a:pt x="1919" y="9993"/>
                  </a:lnTo>
                  <a:lnTo>
                    <a:pt x="1933" y="9899"/>
                  </a:lnTo>
                  <a:lnTo>
                    <a:pt x="1975" y="9790"/>
                  </a:lnTo>
                  <a:lnTo>
                    <a:pt x="1989" y="9743"/>
                  </a:lnTo>
                  <a:lnTo>
                    <a:pt x="2032" y="9696"/>
                  </a:lnTo>
                  <a:lnTo>
                    <a:pt x="2144" y="9617"/>
                  </a:lnTo>
                  <a:lnTo>
                    <a:pt x="2187" y="9586"/>
                  </a:lnTo>
                  <a:lnTo>
                    <a:pt x="2229" y="9523"/>
                  </a:lnTo>
                  <a:lnTo>
                    <a:pt x="2243" y="9492"/>
                  </a:lnTo>
                  <a:lnTo>
                    <a:pt x="2271" y="9445"/>
                  </a:lnTo>
                  <a:lnTo>
                    <a:pt x="2300" y="9429"/>
                  </a:lnTo>
                  <a:lnTo>
                    <a:pt x="2398" y="9429"/>
                  </a:lnTo>
                  <a:lnTo>
                    <a:pt x="2413" y="9429"/>
                  </a:lnTo>
                  <a:lnTo>
                    <a:pt x="2469" y="9414"/>
                  </a:lnTo>
                  <a:lnTo>
                    <a:pt x="2525" y="9398"/>
                  </a:lnTo>
                  <a:lnTo>
                    <a:pt x="2638" y="9304"/>
                  </a:lnTo>
                  <a:lnTo>
                    <a:pt x="2681" y="9288"/>
                  </a:lnTo>
                  <a:lnTo>
                    <a:pt x="2723" y="9273"/>
                  </a:lnTo>
                  <a:lnTo>
                    <a:pt x="2751" y="9257"/>
                  </a:lnTo>
                  <a:lnTo>
                    <a:pt x="2793" y="9241"/>
                  </a:lnTo>
                  <a:lnTo>
                    <a:pt x="2836" y="9226"/>
                  </a:lnTo>
                  <a:lnTo>
                    <a:pt x="2878" y="9226"/>
                  </a:lnTo>
                  <a:lnTo>
                    <a:pt x="2906" y="9241"/>
                  </a:lnTo>
                  <a:lnTo>
                    <a:pt x="2963" y="9288"/>
                  </a:lnTo>
                  <a:lnTo>
                    <a:pt x="2991" y="9335"/>
                  </a:lnTo>
                  <a:lnTo>
                    <a:pt x="3076" y="9461"/>
                  </a:lnTo>
                  <a:lnTo>
                    <a:pt x="3132" y="9555"/>
                  </a:lnTo>
                  <a:lnTo>
                    <a:pt x="3146" y="9602"/>
                  </a:lnTo>
                  <a:lnTo>
                    <a:pt x="3174" y="9649"/>
                  </a:lnTo>
                  <a:lnTo>
                    <a:pt x="3217" y="9680"/>
                  </a:lnTo>
                  <a:lnTo>
                    <a:pt x="3400" y="9790"/>
                  </a:lnTo>
                  <a:lnTo>
                    <a:pt x="3442" y="9821"/>
                  </a:lnTo>
                  <a:lnTo>
                    <a:pt x="3471" y="9868"/>
                  </a:lnTo>
                  <a:lnTo>
                    <a:pt x="3541" y="9978"/>
                  </a:lnTo>
                  <a:lnTo>
                    <a:pt x="3569" y="10040"/>
                  </a:lnTo>
                  <a:lnTo>
                    <a:pt x="3569" y="10103"/>
                  </a:lnTo>
                  <a:lnTo>
                    <a:pt x="3569" y="10213"/>
                  </a:lnTo>
                  <a:lnTo>
                    <a:pt x="3569" y="10275"/>
                  </a:lnTo>
                  <a:lnTo>
                    <a:pt x="3584" y="10307"/>
                  </a:lnTo>
                  <a:lnTo>
                    <a:pt x="3598" y="10307"/>
                  </a:lnTo>
                  <a:lnTo>
                    <a:pt x="3612" y="10307"/>
                  </a:lnTo>
                  <a:lnTo>
                    <a:pt x="3626" y="10275"/>
                  </a:lnTo>
                  <a:lnTo>
                    <a:pt x="3654" y="10197"/>
                  </a:lnTo>
                  <a:lnTo>
                    <a:pt x="3682" y="10134"/>
                  </a:lnTo>
                  <a:lnTo>
                    <a:pt x="3696" y="10087"/>
                  </a:lnTo>
                  <a:lnTo>
                    <a:pt x="3711" y="10040"/>
                  </a:lnTo>
                  <a:lnTo>
                    <a:pt x="3725" y="9978"/>
                  </a:lnTo>
                  <a:lnTo>
                    <a:pt x="3725" y="9946"/>
                  </a:lnTo>
                  <a:lnTo>
                    <a:pt x="3725" y="9931"/>
                  </a:lnTo>
                  <a:lnTo>
                    <a:pt x="3739" y="9915"/>
                  </a:lnTo>
                  <a:lnTo>
                    <a:pt x="3753" y="9915"/>
                  </a:lnTo>
                  <a:lnTo>
                    <a:pt x="3767" y="9915"/>
                  </a:lnTo>
                  <a:lnTo>
                    <a:pt x="3809" y="9931"/>
                  </a:lnTo>
                  <a:lnTo>
                    <a:pt x="3894" y="9962"/>
                  </a:lnTo>
                  <a:lnTo>
                    <a:pt x="3908" y="9962"/>
                  </a:lnTo>
                  <a:lnTo>
                    <a:pt x="3908" y="9946"/>
                  </a:lnTo>
                  <a:lnTo>
                    <a:pt x="3894" y="9915"/>
                  </a:lnTo>
                  <a:lnTo>
                    <a:pt x="3767" y="9774"/>
                  </a:lnTo>
                  <a:lnTo>
                    <a:pt x="3668" y="9711"/>
                  </a:lnTo>
                  <a:lnTo>
                    <a:pt x="3640" y="9680"/>
                  </a:lnTo>
                  <a:lnTo>
                    <a:pt x="3555" y="9617"/>
                  </a:lnTo>
                  <a:lnTo>
                    <a:pt x="3485" y="9523"/>
                  </a:lnTo>
                  <a:lnTo>
                    <a:pt x="3414" y="9398"/>
                  </a:lnTo>
                  <a:lnTo>
                    <a:pt x="3358" y="9304"/>
                  </a:lnTo>
                  <a:lnTo>
                    <a:pt x="3330" y="9257"/>
                  </a:lnTo>
                  <a:lnTo>
                    <a:pt x="3315" y="9194"/>
                  </a:lnTo>
                  <a:lnTo>
                    <a:pt x="3301" y="9132"/>
                  </a:lnTo>
                  <a:lnTo>
                    <a:pt x="3301" y="9116"/>
                  </a:lnTo>
                  <a:lnTo>
                    <a:pt x="3315" y="9069"/>
                  </a:lnTo>
                  <a:lnTo>
                    <a:pt x="3344" y="9054"/>
                  </a:lnTo>
                  <a:lnTo>
                    <a:pt x="3372" y="9038"/>
                  </a:lnTo>
                  <a:lnTo>
                    <a:pt x="3400" y="9054"/>
                  </a:lnTo>
                  <a:lnTo>
                    <a:pt x="3442" y="9054"/>
                  </a:lnTo>
                  <a:lnTo>
                    <a:pt x="3499" y="9101"/>
                  </a:lnTo>
                  <a:lnTo>
                    <a:pt x="3541" y="9148"/>
                  </a:lnTo>
                  <a:lnTo>
                    <a:pt x="3584" y="9210"/>
                  </a:lnTo>
                  <a:lnTo>
                    <a:pt x="3598" y="9257"/>
                  </a:lnTo>
                  <a:lnTo>
                    <a:pt x="3640" y="9367"/>
                  </a:lnTo>
                  <a:lnTo>
                    <a:pt x="3668" y="9429"/>
                  </a:lnTo>
                  <a:lnTo>
                    <a:pt x="3696" y="9461"/>
                  </a:lnTo>
                  <a:lnTo>
                    <a:pt x="3809" y="9555"/>
                  </a:lnTo>
                  <a:lnTo>
                    <a:pt x="3866" y="9586"/>
                  </a:lnTo>
                  <a:lnTo>
                    <a:pt x="3894" y="9633"/>
                  </a:lnTo>
                  <a:lnTo>
                    <a:pt x="3950" y="9696"/>
                  </a:lnTo>
                  <a:lnTo>
                    <a:pt x="3979" y="9743"/>
                  </a:lnTo>
                  <a:lnTo>
                    <a:pt x="3993" y="9774"/>
                  </a:lnTo>
                  <a:lnTo>
                    <a:pt x="4021" y="9868"/>
                  </a:lnTo>
                  <a:lnTo>
                    <a:pt x="4035" y="9915"/>
                  </a:lnTo>
                  <a:lnTo>
                    <a:pt x="4063" y="9962"/>
                  </a:lnTo>
                  <a:lnTo>
                    <a:pt x="4091" y="10025"/>
                  </a:lnTo>
                  <a:lnTo>
                    <a:pt x="4120" y="10072"/>
                  </a:lnTo>
                  <a:lnTo>
                    <a:pt x="4148" y="10103"/>
                  </a:lnTo>
                  <a:lnTo>
                    <a:pt x="4190" y="10119"/>
                  </a:lnTo>
                  <a:lnTo>
                    <a:pt x="4218" y="10119"/>
                  </a:lnTo>
                  <a:lnTo>
                    <a:pt x="4247" y="10134"/>
                  </a:lnTo>
                  <a:lnTo>
                    <a:pt x="4247" y="10150"/>
                  </a:lnTo>
                  <a:lnTo>
                    <a:pt x="4247" y="10166"/>
                  </a:lnTo>
                  <a:lnTo>
                    <a:pt x="4218" y="10213"/>
                  </a:lnTo>
                  <a:lnTo>
                    <a:pt x="4204" y="10260"/>
                  </a:lnTo>
                  <a:lnTo>
                    <a:pt x="4204" y="10291"/>
                  </a:lnTo>
                  <a:lnTo>
                    <a:pt x="4218" y="10338"/>
                  </a:lnTo>
                  <a:lnTo>
                    <a:pt x="4261" y="10385"/>
                  </a:lnTo>
                  <a:lnTo>
                    <a:pt x="4289" y="10401"/>
                  </a:lnTo>
                  <a:lnTo>
                    <a:pt x="4345" y="10416"/>
                  </a:lnTo>
                  <a:lnTo>
                    <a:pt x="4374" y="10385"/>
                  </a:lnTo>
                  <a:lnTo>
                    <a:pt x="4402" y="10354"/>
                  </a:lnTo>
                  <a:lnTo>
                    <a:pt x="4416" y="10307"/>
                  </a:lnTo>
                  <a:lnTo>
                    <a:pt x="4430" y="10275"/>
                  </a:lnTo>
                  <a:lnTo>
                    <a:pt x="4458" y="10244"/>
                  </a:lnTo>
                  <a:lnTo>
                    <a:pt x="4501" y="10228"/>
                  </a:lnTo>
                  <a:lnTo>
                    <a:pt x="4515" y="10213"/>
                  </a:lnTo>
                  <a:lnTo>
                    <a:pt x="4529" y="10197"/>
                  </a:lnTo>
                  <a:lnTo>
                    <a:pt x="4515" y="10181"/>
                  </a:lnTo>
                  <a:lnTo>
                    <a:pt x="4515" y="10150"/>
                  </a:lnTo>
                  <a:lnTo>
                    <a:pt x="4458" y="10087"/>
                  </a:lnTo>
                  <a:lnTo>
                    <a:pt x="4430" y="10040"/>
                  </a:lnTo>
                  <a:lnTo>
                    <a:pt x="4416" y="10009"/>
                  </a:lnTo>
                  <a:lnTo>
                    <a:pt x="4402" y="9962"/>
                  </a:lnTo>
                  <a:lnTo>
                    <a:pt x="4374" y="9931"/>
                  </a:lnTo>
                  <a:lnTo>
                    <a:pt x="4374" y="9915"/>
                  </a:lnTo>
                  <a:lnTo>
                    <a:pt x="4374" y="9899"/>
                  </a:lnTo>
                  <a:lnTo>
                    <a:pt x="4402" y="9868"/>
                  </a:lnTo>
                  <a:lnTo>
                    <a:pt x="4501" y="9837"/>
                  </a:lnTo>
                  <a:lnTo>
                    <a:pt x="4599" y="9821"/>
                  </a:lnTo>
                  <a:lnTo>
                    <a:pt x="4628" y="9821"/>
                  </a:lnTo>
                  <a:lnTo>
                    <a:pt x="4684" y="9821"/>
                  </a:lnTo>
                  <a:lnTo>
                    <a:pt x="4712" y="9868"/>
                  </a:lnTo>
                  <a:lnTo>
                    <a:pt x="4726" y="9915"/>
                  </a:lnTo>
                  <a:lnTo>
                    <a:pt x="4755" y="9962"/>
                  </a:lnTo>
                  <a:lnTo>
                    <a:pt x="4783" y="10025"/>
                  </a:lnTo>
                  <a:lnTo>
                    <a:pt x="4797" y="10056"/>
                  </a:lnTo>
                  <a:lnTo>
                    <a:pt x="4853" y="10181"/>
                  </a:lnTo>
                  <a:lnTo>
                    <a:pt x="4867" y="10213"/>
                  </a:lnTo>
                  <a:lnTo>
                    <a:pt x="4924" y="10322"/>
                  </a:lnTo>
                  <a:lnTo>
                    <a:pt x="4938" y="10369"/>
                  </a:lnTo>
                  <a:lnTo>
                    <a:pt x="4966" y="10401"/>
                  </a:lnTo>
                  <a:lnTo>
                    <a:pt x="5023" y="10416"/>
                  </a:lnTo>
                  <a:lnTo>
                    <a:pt x="5178" y="10416"/>
                  </a:lnTo>
                  <a:lnTo>
                    <a:pt x="5277" y="10416"/>
                  </a:lnTo>
                  <a:lnTo>
                    <a:pt x="5361" y="10448"/>
                  </a:lnTo>
                  <a:lnTo>
                    <a:pt x="5460" y="10479"/>
                  </a:lnTo>
                  <a:lnTo>
                    <a:pt x="5516" y="10479"/>
                  </a:lnTo>
                  <a:lnTo>
                    <a:pt x="5559" y="10479"/>
                  </a:lnTo>
                  <a:lnTo>
                    <a:pt x="5601" y="10448"/>
                  </a:lnTo>
                  <a:lnTo>
                    <a:pt x="5657" y="10432"/>
                  </a:lnTo>
                  <a:lnTo>
                    <a:pt x="5700" y="10448"/>
                  </a:lnTo>
                  <a:lnTo>
                    <a:pt x="5742" y="10479"/>
                  </a:lnTo>
                  <a:lnTo>
                    <a:pt x="5784" y="10495"/>
                  </a:lnTo>
                  <a:lnTo>
                    <a:pt x="5813" y="10557"/>
                  </a:lnTo>
                  <a:lnTo>
                    <a:pt x="5827" y="10604"/>
                  </a:lnTo>
                  <a:lnTo>
                    <a:pt x="5841" y="10651"/>
                  </a:lnTo>
                  <a:lnTo>
                    <a:pt x="5841" y="10714"/>
                  </a:lnTo>
                  <a:lnTo>
                    <a:pt x="5742" y="10980"/>
                  </a:lnTo>
                  <a:lnTo>
                    <a:pt x="5714" y="11027"/>
                  </a:lnTo>
                  <a:lnTo>
                    <a:pt x="5686" y="11043"/>
                  </a:lnTo>
                  <a:lnTo>
                    <a:pt x="5657" y="11058"/>
                  </a:lnTo>
                  <a:lnTo>
                    <a:pt x="5629" y="11090"/>
                  </a:lnTo>
                  <a:lnTo>
                    <a:pt x="5615" y="11137"/>
                  </a:lnTo>
                  <a:lnTo>
                    <a:pt x="5587" y="11184"/>
                  </a:lnTo>
                  <a:lnTo>
                    <a:pt x="5545" y="11231"/>
                  </a:lnTo>
                  <a:lnTo>
                    <a:pt x="5502" y="11262"/>
                  </a:lnTo>
                  <a:lnTo>
                    <a:pt x="5460" y="11262"/>
                  </a:lnTo>
                  <a:lnTo>
                    <a:pt x="5361" y="11262"/>
                  </a:lnTo>
                  <a:lnTo>
                    <a:pt x="5319" y="11262"/>
                  </a:lnTo>
                  <a:lnTo>
                    <a:pt x="5277" y="11231"/>
                  </a:lnTo>
                  <a:lnTo>
                    <a:pt x="5234" y="11199"/>
                  </a:lnTo>
                  <a:lnTo>
                    <a:pt x="5178" y="11199"/>
                  </a:lnTo>
                  <a:lnTo>
                    <a:pt x="5023" y="11246"/>
                  </a:lnTo>
                  <a:lnTo>
                    <a:pt x="4966" y="11262"/>
                  </a:lnTo>
                  <a:lnTo>
                    <a:pt x="4910" y="11246"/>
                  </a:lnTo>
                  <a:lnTo>
                    <a:pt x="4811" y="11215"/>
                  </a:lnTo>
                  <a:lnTo>
                    <a:pt x="4698" y="11184"/>
                  </a:lnTo>
                  <a:lnTo>
                    <a:pt x="4670" y="11184"/>
                  </a:lnTo>
                  <a:lnTo>
                    <a:pt x="4628" y="11184"/>
                  </a:lnTo>
                  <a:lnTo>
                    <a:pt x="4585" y="11152"/>
                  </a:lnTo>
                  <a:lnTo>
                    <a:pt x="4501" y="11090"/>
                  </a:lnTo>
                  <a:lnTo>
                    <a:pt x="4458" y="11058"/>
                  </a:lnTo>
                  <a:lnTo>
                    <a:pt x="4416" y="11043"/>
                  </a:lnTo>
                  <a:lnTo>
                    <a:pt x="4360" y="11043"/>
                  </a:lnTo>
                  <a:lnTo>
                    <a:pt x="4331" y="11043"/>
                  </a:lnTo>
                  <a:lnTo>
                    <a:pt x="4218" y="11058"/>
                  </a:lnTo>
                  <a:lnTo>
                    <a:pt x="4120" y="11090"/>
                  </a:lnTo>
                  <a:lnTo>
                    <a:pt x="4077" y="11121"/>
                  </a:lnTo>
                  <a:lnTo>
                    <a:pt x="4063" y="11184"/>
                  </a:lnTo>
                  <a:lnTo>
                    <a:pt x="4063" y="11199"/>
                  </a:lnTo>
                  <a:lnTo>
                    <a:pt x="4049" y="11262"/>
                  </a:lnTo>
                  <a:lnTo>
                    <a:pt x="4021" y="11293"/>
                  </a:lnTo>
                  <a:lnTo>
                    <a:pt x="3908" y="11325"/>
                  </a:lnTo>
                  <a:lnTo>
                    <a:pt x="3866" y="11325"/>
                  </a:lnTo>
                  <a:lnTo>
                    <a:pt x="3823" y="11293"/>
                  </a:lnTo>
                  <a:lnTo>
                    <a:pt x="3767" y="11231"/>
                  </a:lnTo>
                  <a:lnTo>
                    <a:pt x="3682" y="11152"/>
                  </a:lnTo>
                  <a:lnTo>
                    <a:pt x="3612" y="11074"/>
                  </a:lnTo>
                  <a:lnTo>
                    <a:pt x="3584" y="11043"/>
                  </a:lnTo>
                  <a:lnTo>
                    <a:pt x="3527" y="11043"/>
                  </a:lnTo>
                  <a:lnTo>
                    <a:pt x="3358" y="11043"/>
                  </a:lnTo>
                  <a:lnTo>
                    <a:pt x="3315" y="11027"/>
                  </a:lnTo>
                  <a:lnTo>
                    <a:pt x="3259" y="11011"/>
                  </a:lnTo>
                  <a:lnTo>
                    <a:pt x="3217" y="10996"/>
                  </a:lnTo>
                  <a:lnTo>
                    <a:pt x="3118" y="10933"/>
                  </a:lnTo>
                  <a:lnTo>
                    <a:pt x="3076" y="10917"/>
                  </a:lnTo>
                  <a:lnTo>
                    <a:pt x="2991" y="10855"/>
                  </a:lnTo>
                  <a:lnTo>
                    <a:pt x="2977" y="10808"/>
                  </a:lnTo>
                  <a:lnTo>
                    <a:pt x="2991" y="10761"/>
                  </a:lnTo>
                  <a:lnTo>
                    <a:pt x="3062" y="10636"/>
                  </a:lnTo>
                  <a:lnTo>
                    <a:pt x="3076" y="10573"/>
                  </a:lnTo>
                  <a:lnTo>
                    <a:pt x="3076" y="10526"/>
                  </a:lnTo>
                  <a:lnTo>
                    <a:pt x="3062" y="10479"/>
                  </a:lnTo>
                  <a:lnTo>
                    <a:pt x="3019" y="10432"/>
                  </a:lnTo>
                  <a:lnTo>
                    <a:pt x="2977" y="10401"/>
                  </a:lnTo>
                  <a:lnTo>
                    <a:pt x="2949" y="10385"/>
                  </a:lnTo>
                  <a:lnTo>
                    <a:pt x="2864" y="10354"/>
                  </a:lnTo>
                  <a:lnTo>
                    <a:pt x="2836" y="10354"/>
                  </a:lnTo>
                  <a:lnTo>
                    <a:pt x="2822" y="10369"/>
                  </a:lnTo>
                  <a:lnTo>
                    <a:pt x="2822" y="10401"/>
                  </a:lnTo>
                  <a:lnTo>
                    <a:pt x="2822" y="10369"/>
                  </a:lnTo>
                  <a:lnTo>
                    <a:pt x="2808" y="10369"/>
                  </a:lnTo>
                  <a:lnTo>
                    <a:pt x="2793" y="10385"/>
                  </a:lnTo>
                  <a:lnTo>
                    <a:pt x="2751" y="10416"/>
                  </a:lnTo>
                  <a:lnTo>
                    <a:pt x="2695" y="10432"/>
                  </a:lnTo>
                  <a:lnTo>
                    <a:pt x="2666" y="10432"/>
                  </a:lnTo>
                  <a:lnTo>
                    <a:pt x="2554" y="10432"/>
                  </a:lnTo>
                  <a:lnTo>
                    <a:pt x="2257" y="10432"/>
                  </a:lnTo>
                  <a:lnTo>
                    <a:pt x="2201" y="10432"/>
                  </a:lnTo>
                  <a:lnTo>
                    <a:pt x="2144" y="10448"/>
                  </a:lnTo>
                  <a:lnTo>
                    <a:pt x="1905" y="10557"/>
                  </a:lnTo>
                  <a:lnTo>
                    <a:pt x="1792" y="10604"/>
                  </a:lnTo>
                  <a:lnTo>
                    <a:pt x="1764" y="10636"/>
                  </a:lnTo>
                  <a:lnTo>
                    <a:pt x="1721" y="10651"/>
                  </a:lnTo>
                  <a:lnTo>
                    <a:pt x="1707" y="10667"/>
                  </a:lnTo>
                  <a:lnTo>
                    <a:pt x="1707" y="10683"/>
                  </a:lnTo>
                  <a:lnTo>
                    <a:pt x="1707" y="10667"/>
                  </a:lnTo>
                  <a:lnTo>
                    <a:pt x="1693" y="10667"/>
                  </a:lnTo>
                  <a:lnTo>
                    <a:pt x="1679" y="10651"/>
                  </a:lnTo>
                  <a:lnTo>
                    <a:pt x="1580" y="10651"/>
                  </a:lnTo>
                  <a:lnTo>
                    <a:pt x="1552" y="10651"/>
                  </a:lnTo>
                  <a:lnTo>
                    <a:pt x="1467" y="10651"/>
                  </a:lnTo>
                  <a:lnTo>
                    <a:pt x="1383" y="10620"/>
                  </a:lnTo>
                  <a:lnTo>
                    <a:pt x="1340" y="10604"/>
                  </a:lnTo>
                  <a:lnTo>
                    <a:pt x="1326" y="10604"/>
                  </a:lnTo>
                  <a:lnTo>
                    <a:pt x="1298" y="10604"/>
                  </a:lnTo>
                  <a:lnTo>
                    <a:pt x="1284" y="10620"/>
                  </a:lnTo>
                  <a:lnTo>
                    <a:pt x="1270" y="10636"/>
                  </a:lnTo>
                  <a:lnTo>
                    <a:pt x="1185" y="10761"/>
                  </a:lnTo>
                  <a:lnTo>
                    <a:pt x="1115" y="10855"/>
                  </a:lnTo>
                  <a:lnTo>
                    <a:pt x="1058" y="10917"/>
                  </a:lnTo>
                  <a:lnTo>
                    <a:pt x="988" y="11011"/>
                  </a:lnTo>
                  <a:lnTo>
                    <a:pt x="917" y="11137"/>
                  </a:lnTo>
                  <a:lnTo>
                    <a:pt x="861" y="11246"/>
                  </a:lnTo>
                  <a:lnTo>
                    <a:pt x="818" y="11434"/>
                  </a:lnTo>
                  <a:lnTo>
                    <a:pt x="804" y="11481"/>
                  </a:lnTo>
                  <a:lnTo>
                    <a:pt x="762" y="11528"/>
                  </a:lnTo>
                  <a:lnTo>
                    <a:pt x="578" y="11622"/>
                  </a:lnTo>
                  <a:lnTo>
                    <a:pt x="494" y="11685"/>
                  </a:lnTo>
                  <a:lnTo>
                    <a:pt x="466" y="11732"/>
                  </a:lnTo>
                  <a:lnTo>
                    <a:pt x="437" y="11763"/>
                  </a:lnTo>
                  <a:lnTo>
                    <a:pt x="367" y="11857"/>
                  </a:lnTo>
                  <a:lnTo>
                    <a:pt x="226" y="12139"/>
                  </a:lnTo>
                  <a:lnTo>
                    <a:pt x="169" y="12249"/>
                  </a:lnTo>
                  <a:lnTo>
                    <a:pt x="85" y="12515"/>
                  </a:lnTo>
                  <a:lnTo>
                    <a:pt x="56" y="12578"/>
                  </a:lnTo>
                  <a:lnTo>
                    <a:pt x="71" y="12640"/>
                  </a:lnTo>
                  <a:lnTo>
                    <a:pt x="113" y="12734"/>
                  </a:lnTo>
                  <a:lnTo>
                    <a:pt x="127" y="12860"/>
                  </a:lnTo>
                  <a:lnTo>
                    <a:pt x="127" y="13048"/>
                  </a:lnTo>
                  <a:lnTo>
                    <a:pt x="113" y="13095"/>
                  </a:lnTo>
                  <a:lnTo>
                    <a:pt x="85" y="13142"/>
                  </a:lnTo>
                  <a:lnTo>
                    <a:pt x="56" y="13189"/>
                  </a:lnTo>
                  <a:lnTo>
                    <a:pt x="42" y="13251"/>
                  </a:lnTo>
                  <a:lnTo>
                    <a:pt x="0" y="13361"/>
                  </a:lnTo>
                  <a:lnTo>
                    <a:pt x="0" y="13408"/>
                  </a:lnTo>
                  <a:lnTo>
                    <a:pt x="0" y="13471"/>
                  </a:lnTo>
                  <a:lnTo>
                    <a:pt x="42" y="13659"/>
                  </a:lnTo>
                  <a:lnTo>
                    <a:pt x="56" y="13706"/>
                  </a:lnTo>
                  <a:lnTo>
                    <a:pt x="85" y="13721"/>
                  </a:lnTo>
                  <a:lnTo>
                    <a:pt x="127" y="13721"/>
                  </a:lnTo>
                  <a:lnTo>
                    <a:pt x="141" y="13721"/>
                  </a:lnTo>
                  <a:lnTo>
                    <a:pt x="127" y="13721"/>
                  </a:lnTo>
                  <a:lnTo>
                    <a:pt x="141" y="13784"/>
                  </a:lnTo>
                  <a:lnTo>
                    <a:pt x="169" y="13815"/>
                  </a:lnTo>
                  <a:lnTo>
                    <a:pt x="183" y="13847"/>
                  </a:lnTo>
                  <a:lnTo>
                    <a:pt x="212" y="13862"/>
                  </a:lnTo>
                  <a:lnTo>
                    <a:pt x="226" y="13847"/>
                  </a:lnTo>
                  <a:lnTo>
                    <a:pt x="212" y="13862"/>
                  </a:lnTo>
                  <a:lnTo>
                    <a:pt x="212" y="13878"/>
                  </a:lnTo>
                  <a:lnTo>
                    <a:pt x="226" y="13878"/>
                  </a:lnTo>
                  <a:lnTo>
                    <a:pt x="254" y="13894"/>
                  </a:lnTo>
                  <a:lnTo>
                    <a:pt x="282" y="13925"/>
                  </a:lnTo>
                  <a:lnTo>
                    <a:pt x="367" y="14129"/>
                  </a:lnTo>
                  <a:lnTo>
                    <a:pt x="395" y="14175"/>
                  </a:lnTo>
                  <a:lnTo>
                    <a:pt x="423" y="14222"/>
                  </a:lnTo>
                  <a:lnTo>
                    <a:pt x="508" y="14285"/>
                  </a:lnTo>
                  <a:lnTo>
                    <a:pt x="593" y="14348"/>
                  </a:lnTo>
                  <a:lnTo>
                    <a:pt x="663" y="14395"/>
                  </a:lnTo>
                  <a:lnTo>
                    <a:pt x="720" y="14442"/>
                  </a:lnTo>
                  <a:lnTo>
                    <a:pt x="903" y="14598"/>
                  </a:lnTo>
                  <a:lnTo>
                    <a:pt x="959" y="14630"/>
                  </a:lnTo>
                  <a:lnTo>
                    <a:pt x="1002" y="14645"/>
                  </a:lnTo>
                  <a:lnTo>
                    <a:pt x="1030" y="14645"/>
                  </a:lnTo>
                  <a:lnTo>
                    <a:pt x="1072" y="14630"/>
                  </a:lnTo>
                  <a:lnTo>
                    <a:pt x="1086" y="14630"/>
                  </a:lnTo>
                  <a:lnTo>
                    <a:pt x="1086" y="14614"/>
                  </a:lnTo>
                  <a:lnTo>
                    <a:pt x="1086" y="14630"/>
                  </a:lnTo>
                  <a:lnTo>
                    <a:pt x="1115" y="14630"/>
                  </a:lnTo>
                  <a:lnTo>
                    <a:pt x="1143" y="14645"/>
                  </a:lnTo>
                  <a:lnTo>
                    <a:pt x="1171" y="14645"/>
                  </a:lnTo>
                  <a:lnTo>
                    <a:pt x="1284" y="14630"/>
                  </a:lnTo>
                  <a:lnTo>
                    <a:pt x="1453" y="14583"/>
                  </a:lnTo>
                  <a:lnTo>
                    <a:pt x="1538" y="14567"/>
                  </a:lnTo>
                  <a:lnTo>
                    <a:pt x="1580" y="14567"/>
                  </a:lnTo>
                  <a:lnTo>
                    <a:pt x="1637" y="14567"/>
                  </a:lnTo>
                  <a:lnTo>
                    <a:pt x="1721" y="14567"/>
                  </a:lnTo>
                  <a:lnTo>
                    <a:pt x="1834" y="14536"/>
                  </a:lnTo>
                  <a:lnTo>
                    <a:pt x="1933" y="14504"/>
                  </a:lnTo>
                  <a:lnTo>
                    <a:pt x="1989" y="14489"/>
                  </a:lnTo>
                  <a:lnTo>
                    <a:pt x="2032" y="14442"/>
                  </a:lnTo>
                  <a:lnTo>
                    <a:pt x="2074" y="14426"/>
                  </a:lnTo>
                  <a:lnTo>
                    <a:pt x="2116" y="14395"/>
                  </a:lnTo>
                  <a:lnTo>
                    <a:pt x="2159" y="14395"/>
                  </a:lnTo>
                  <a:lnTo>
                    <a:pt x="2201" y="14410"/>
                  </a:lnTo>
                  <a:lnTo>
                    <a:pt x="2257" y="14410"/>
                  </a:lnTo>
                  <a:lnTo>
                    <a:pt x="2271" y="14410"/>
                  </a:lnTo>
                  <a:lnTo>
                    <a:pt x="2328" y="14426"/>
                  </a:lnTo>
                  <a:lnTo>
                    <a:pt x="2356" y="14457"/>
                  </a:lnTo>
                  <a:lnTo>
                    <a:pt x="2441" y="14583"/>
                  </a:lnTo>
                  <a:lnTo>
                    <a:pt x="2483" y="14630"/>
                  </a:lnTo>
                  <a:lnTo>
                    <a:pt x="2525" y="14645"/>
                  </a:lnTo>
                  <a:lnTo>
                    <a:pt x="2554" y="14645"/>
                  </a:lnTo>
                  <a:lnTo>
                    <a:pt x="2610" y="14645"/>
                  </a:lnTo>
                  <a:lnTo>
                    <a:pt x="2666" y="14677"/>
                  </a:lnTo>
                  <a:lnTo>
                    <a:pt x="2709" y="14692"/>
                  </a:lnTo>
                  <a:lnTo>
                    <a:pt x="2737" y="14708"/>
                  </a:lnTo>
                  <a:lnTo>
                    <a:pt x="2765" y="14708"/>
                  </a:lnTo>
                  <a:lnTo>
                    <a:pt x="2765" y="14692"/>
                  </a:lnTo>
                  <a:lnTo>
                    <a:pt x="2765" y="14708"/>
                  </a:lnTo>
                  <a:lnTo>
                    <a:pt x="2779" y="14708"/>
                  </a:lnTo>
                  <a:lnTo>
                    <a:pt x="2808" y="14708"/>
                  </a:lnTo>
                  <a:lnTo>
                    <a:pt x="2850" y="14724"/>
                  </a:lnTo>
                  <a:lnTo>
                    <a:pt x="2878" y="14755"/>
                  </a:lnTo>
                  <a:lnTo>
                    <a:pt x="2892" y="14802"/>
                  </a:lnTo>
                  <a:lnTo>
                    <a:pt x="2892" y="14849"/>
                  </a:lnTo>
                  <a:lnTo>
                    <a:pt x="2892" y="14880"/>
                  </a:lnTo>
                  <a:lnTo>
                    <a:pt x="2892" y="14943"/>
                  </a:lnTo>
                  <a:lnTo>
                    <a:pt x="2892" y="15006"/>
                  </a:lnTo>
                  <a:lnTo>
                    <a:pt x="2892" y="15037"/>
                  </a:lnTo>
                  <a:lnTo>
                    <a:pt x="2892" y="15162"/>
                  </a:lnTo>
                  <a:lnTo>
                    <a:pt x="2892" y="15272"/>
                  </a:lnTo>
                  <a:lnTo>
                    <a:pt x="2906" y="15319"/>
                  </a:lnTo>
                  <a:lnTo>
                    <a:pt x="2920" y="15382"/>
                  </a:lnTo>
                  <a:lnTo>
                    <a:pt x="3062" y="15585"/>
                  </a:lnTo>
                  <a:lnTo>
                    <a:pt x="3090" y="15617"/>
                  </a:lnTo>
                  <a:lnTo>
                    <a:pt x="3104" y="15617"/>
                  </a:lnTo>
                  <a:lnTo>
                    <a:pt x="3118" y="15617"/>
                  </a:lnTo>
                  <a:lnTo>
                    <a:pt x="3104" y="15632"/>
                  </a:lnTo>
                  <a:lnTo>
                    <a:pt x="3104" y="15648"/>
                  </a:lnTo>
                  <a:lnTo>
                    <a:pt x="3132" y="15679"/>
                  </a:lnTo>
                  <a:lnTo>
                    <a:pt x="3189" y="15773"/>
                  </a:lnTo>
                  <a:lnTo>
                    <a:pt x="3217" y="15820"/>
                  </a:lnTo>
                  <a:lnTo>
                    <a:pt x="3231" y="15867"/>
                  </a:lnTo>
                  <a:lnTo>
                    <a:pt x="3231" y="15930"/>
                  </a:lnTo>
                  <a:lnTo>
                    <a:pt x="3231" y="15961"/>
                  </a:lnTo>
                  <a:lnTo>
                    <a:pt x="3231" y="16024"/>
                  </a:lnTo>
                  <a:lnTo>
                    <a:pt x="3245" y="16086"/>
                  </a:lnTo>
                  <a:lnTo>
                    <a:pt x="3301" y="16415"/>
                  </a:lnTo>
                  <a:lnTo>
                    <a:pt x="3330" y="16541"/>
                  </a:lnTo>
                  <a:lnTo>
                    <a:pt x="3358" y="16635"/>
                  </a:lnTo>
                  <a:lnTo>
                    <a:pt x="3372" y="16713"/>
                  </a:lnTo>
                  <a:lnTo>
                    <a:pt x="3330" y="16791"/>
                  </a:lnTo>
                  <a:lnTo>
                    <a:pt x="3259" y="16964"/>
                  </a:lnTo>
                  <a:lnTo>
                    <a:pt x="3245" y="17011"/>
                  </a:lnTo>
                  <a:lnTo>
                    <a:pt x="3231" y="17073"/>
                  </a:lnTo>
                  <a:lnTo>
                    <a:pt x="3231" y="17261"/>
                  </a:lnTo>
                  <a:lnTo>
                    <a:pt x="3245" y="17324"/>
                  </a:lnTo>
                  <a:lnTo>
                    <a:pt x="3245" y="17308"/>
                  </a:lnTo>
                  <a:lnTo>
                    <a:pt x="3245" y="17324"/>
                  </a:lnTo>
                  <a:lnTo>
                    <a:pt x="3217" y="17387"/>
                  </a:lnTo>
                  <a:lnTo>
                    <a:pt x="3189" y="17496"/>
                  </a:lnTo>
                  <a:lnTo>
                    <a:pt x="3174" y="17559"/>
                  </a:lnTo>
                  <a:lnTo>
                    <a:pt x="3189" y="17606"/>
                  </a:lnTo>
                  <a:lnTo>
                    <a:pt x="3414" y="18029"/>
                  </a:lnTo>
                  <a:lnTo>
                    <a:pt x="3442" y="18076"/>
                  </a:lnTo>
                  <a:lnTo>
                    <a:pt x="3442" y="18123"/>
                  </a:lnTo>
                  <a:lnTo>
                    <a:pt x="3457" y="18232"/>
                  </a:lnTo>
                  <a:lnTo>
                    <a:pt x="3499" y="18640"/>
                  </a:lnTo>
                  <a:lnTo>
                    <a:pt x="3527" y="18687"/>
                  </a:lnTo>
                  <a:lnTo>
                    <a:pt x="3555" y="18734"/>
                  </a:lnTo>
                  <a:lnTo>
                    <a:pt x="3668" y="18812"/>
                  </a:lnTo>
                  <a:lnTo>
                    <a:pt x="3725" y="18843"/>
                  </a:lnTo>
                  <a:lnTo>
                    <a:pt x="3725" y="18828"/>
                  </a:lnTo>
                  <a:lnTo>
                    <a:pt x="3725" y="18843"/>
                  </a:lnTo>
                  <a:lnTo>
                    <a:pt x="3753" y="18906"/>
                  </a:lnTo>
                  <a:lnTo>
                    <a:pt x="3767" y="18953"/>
                  </a:lnTo>
                  <a:lnTo>
                    <a:pt x="3809" y="19063"/>
                  </a:lnTo>
                  <a:lnTo>
                    <a:pt x="3852" y="19250"/>
                  </a:lnTo>
                  <a:lnTo>
                    <a:pt x="3866" y="19376"/>
                  </a:lnTo>
                  <a:lnTo>
                    <a:pt x="3866" y="19407"/>
                  </a:lnTo>
                  <a:lnTo>
                    <a:pt x="3866" y="19470"/>
                  </a:lnTo>
                  <a:lnTo>
                    <a:pt x="3894" y="19517"/>
                  </a:lnTo>
                  <a:lnTo>
                    <a:pt x="3964" y="19642"/>
                  </a:lnTo>
                  <a:lnTo>
                    <a:pt x="4007" y="19673"/>
                  </a:lnTo>
                  <a:lnTo>
                    <a:pt x="4049" y="19689"/>
                  </a:lnTo>
                  <a:lnTo>
                    <a:pt x="4218" y="19642"/>
                  </a:lnTo>
                  <a:lnTo>
                    <a:pt x="4331" y="19611"/>
                  </a:lnTo>
                  <a:lnTo>
                    <a:pt x="4501" y="19564"/>
                  </a:lnTo>
                  <a:lnTo>
                    <a:pt x="4613" y="19548"/>
                  </a:lnTo>
                  <a:lnTo>
                    <a:pt x="4769" y="19548"/>
                  </a:lnTo>
                  <a:lnTo>
                    <a:pt x="4825" y="19532"/>
                  </a:lnTo>
                  <a:lnTo>
                    <a:pt x="4867" y="19501"/>
                  </a:lnTo>
                  <a:lnTo>
                    <a:pt x="5277" y="18984"/>
                  </a:lnTo>
                  <a:lnTo>
                    <a:pt x="5333" y="18875"/>
                  </a:lnTo>
                  <a:lnTo>
                    <a:pt x="5432" y="18608"/>
                  </a:lnTo>
                  <a:lnTo>
                    <a:pt x="5432" y="18561"/>
                  </a:lnTo>
                  <a:lnTo>
                    <a:pt x="5432" y="18546"/>
                  </a:lnTo>
                  <a:lnTo>
                    <a:pt x="5418" y="18546"/>
                  </a:lnTo>
                  <a:lnTo>
                    <a:pt x="5432" y="18546"/>
                  </a:lnTo>
                  <a:lnTo>
                    <a:pt x="5446" y="18530"/>
                  </a:lnTo>
                  <a:lnTo>
                    <a:pt x="5446" y="18514"/>
                  </a:lnTo>
                  <a:lnTo>
                    <a:pt x="5460" y="18467"/>
                  </a:lnTo>
                  <a:lnTo>
                    <a:pt x="5488" y="18436"/>
                  </a:lnTo>
                  <a:lnTo>
                    <a:pt x="5686" y="18279"/>
                  </a:lnTo>
                  <a:lnTo>
                    <a:pt x="5714" y="18232"/>
                  </a:lnTo>
                  <a:lnTo>
                    <a:pt x="5742" y="18185"/>
                  </a:lnTo>
                  <a:lnTo>
                    <a:pt x="5770" y="18076"/>
                  </a:lnTo>
                  <a:lnTo>
                    <a:pt x="5784" y="18013"/>
                  </a:lnTo>
                  <a:lnTo>
                    <a:pt x="5784" y="17950"/>
                  </a:lnTo>
                  <a:lnTo>
                    <a:pt x="5742" y="17762"/>
                  </a:lnTo>
                  <a:lnTo>
                    <a:pt x="5742" y="17700"/>
                  </a:lnTo>
                  <a:lnTo>
                    <a:pt x="5756" y="17653"/>
                  </a:lnTo>
                  <a:lnTo>
                    <a:pt x="5827" y="17527"/>
                  </a:lnTo>
                  <a:lnTo>
                    <a:pt x="5869" y="17480"/>
                  </a:lnTo>
                  <a:lnTo>
                    <a:pt x="5911" y="17449"/>
                  </a:lnTo>
                  <a:lnTo>
                    <a:pt x="6165" y="17277"/>
                  </a:lnTo>
                  <a:lnTo>
                    <a:pt x="6208" y="17246"/>
                  </a:lnTo>
                  <a:lnTo>
                    <a:pt x="6236" y="17183"/>
                  </a:lnTo>
                  <a:lnTo>
                    <a:pt x="6250" y="17152"/>
                  </a:lnTo>
                  <a:lnTo>
                    <a:pt x="6306" y="17042"/>
                  </a:lnTo>
                  <a:lnTo>
                    <a:pt x="6321" y="16995"/>
                  </a:lnTo>
                  <a:lnTo>
                    <a:pt x="6335" y="16932"/>
                  </a:lnTo>
                  <a:lnTo>
                    <a:pt x="6335" y="16885"/>
                  </a:lnTo>
                  <a:lnTo>
                    <a:pt x="6292" y="16697"/>
                  </a:lnTo>
                  <a:lnTo>
                    <a:pt x="6278" y="16572"/>
                  </a:lnTo>
                  <a:lnTo>
                    <a:pt x="6278" y="16541"/>
                  </a:lnTo>
                  <a:lnTo>
                    <a:pt x="6278" y="16509"/>
                  </a:lnTo>
                  <a:lnTo>
                    <a:pt x="6264" y="16494"/>
                  </a:lnTo>
                  <a:lnTo>
                    <a:pt x="6250" y="16509"/>
                  </a:lnTo>
                  <a:lnTo>
                    <a:pt x="6264" y="16494"/>
                  </a:lnTo>
                  <a:lnTo>
                    <a:pt x="6264" y="16462"/>
                  </a:lnTo>
                  <a:lnTo>
                    <a:pt x="6250" y="16431"/>
                  </a:lnTo>
                  <a:lnTo>
                    <a:pt x="6222" y="16400"/>
                  </a:lnTo>
                  <a:lnTo>
                    <a:pt x="6208" y="16337"/>
                  </a:lnTo>
                  <a:lnTo>
                    <a:pt x="6208" y="16086"/>
                  </a:lnTo>
                  <a:lnTo>
                    <a:pt x="6208" y="16024"/>
                  </a:lnTo>
                  <a:lnTo>
                    <a:pt x="6179" y="15961"/>
                  </a:lnTo>
                  <a:lnTo>
                    <a:pt x="6165" y="15914"/>
                  </a:lnTo>
                  <a:lnTo>
                    <a:pt x="6151" y="15867"/>
                  </a:lnTo>
                  <a:lnTo>
                    <a:pt x="6179" y="15820"/>
                  </a:lnTo>
                  <a:lnTo>
                    <a:pt x="6208" y="15789"/>
                  </a:lnTo>
                  <a:lnTo>
                    <a:pt x="6208" y="15758"/>
                  </a:lnTo>
                  <a:lnTo>
                    <a:pt x="6222" y="15711"/>
                  </a:lnTo>
                  <a:lnTo>
                    <a:pt x="6236" y="15664"/>
                  </a:lnTo>
                  <a:lnTo>
                    <a:pt x="6306" y="15538"/>
                  </a:lnTo>
                  <a:lnTo>
                    <a:pt x="6349" y="15491"/>
                  </a:lnTo>
                  <a:lnTo>
                    <a:pt x="6391" y="15460"/>
                  </a:lnTo>
                  <a:lnTo>
                    <a:pt x="6433" y="15429"/>
                  </a:lnTo>
                  <a:lnTo>
                    <a:pt x="6476" y="15413"/>
                  </a:lnTo>
                  <a:lnTo>
                    <a:pt x="6504" y="15350"/>
                  </a:lnTo>
                  <a:lnTo>
                    <a:pt x="6589" y="15162"/>
                  </a:lnTo>
                  <a:lnTo>
                    <a:pt x="6631" y="15115"/>
                  </a:lnTo>
                  <a:lnTo>
                    <a:pt x="6673" y="15068"/>
                  </a:lnTo>
                  <a:lnTo>
                    <a:pt x="6843" y="14974"/>
                  </a:lnTo>
                  <a:lnTo>
                    <a:pt x="6941" y="14896"/>
                  </a:lnTo>
                  <a:lnTo>
                    <a:pt x="7139" y="14677"/>
                  </a:lnTo>
                  <a:lnTo>
                    <a:pt x="7167" y="14630"/>
                  </a:lnTo>
                  <a:lnTo>
                    <a:pt x="7195" y="14583"/>
                  </a:lnTo>
                  <a:lnTo>
                    <a:pt x="7365" y="14160"/>
                  </a:lnTo>
                  <a:lnTo>
                    <a:pt x="7393" y="14035"/>
                  </a:lnTo>
                  <a:lnTo>
                    <a:pt x="7435" y="13862"/>
                  </a:lnTo>
                  <a:lnTo>
                    <a:pt x="7435" y="13831"/>
                  </a:lnTo>
                  <a:lnTo>
                    <a:pt x="7435" y="13815"/>
                  </a:lnTo>
                  <a:lnTo>
                    <a:pt x="7407" y="13815"/>
                  </a:lnTo>
                  <a:lnTo>
                    <a:pt x="7393" y="13815"/>
                  </a:lnTo>
                  <a:lnTo>
                    <a:pt x="6885" y="13941"/>
                  </a:lnTo>
                  <a:lnTo>
                    <a:pt x="6828" y="13941"/>
                  </a:lnTo>
                  <a:lnTo>
                    <a:pt x="6772" y="13925"/>
                  </a:lnTo>
                  <a:lnTo>
                    <a:pt x="6744" y="13894"/>
                  </a:lnTo>
                  <a:lnTo>
                    <a:pt x="6659" y="13831"/>
                  </a:lnTo>
                  <a:lnTo>
                    <a:pt x="6589" y="13737"/>
                  </a:lnTo>
                  <a:lnTo>
                    <a:pt x="6377" y="13392"/>
                  </a:lnTo>
                  <a:lnTo>
                    <a:pt x="6335" y="13345"/>
                  </a:lnTo>
                  <a:lnTo>
                    <a:pt x="6292" y="13314"/>
                  </a:lnTo>
                  <a:lnTo>
                    <a:pt x="6250" y="13283"/>
                  </a:lnTo>
                  <a:lnTo>
                    <a:pt x="6208" y="13251"/>
                  </a:lnTo>
                  <a:lnTo>
                    <a:pt x="6179" y="13204"/>
                  </a:lnTo>
                  <a:lnTo>
                    <a:pt x="6095" y="13079"/>
                  </a:lnTo>
                  <a:lnTo>
                    <a:pt x="6067" y="13032"/>
                  </a:lnTo>
                  <a:lnTo>
                    <a:pt x="6053" y="12969"/>
                  </a:lnTo>
                  <a:lnTo>
                    <a:pt x="6010" y="12860"/>
                  </a:lnTo>
                  <a:lnTo>
                    <a:pt x="5982" y="12734"/>
                  </a:lnTo>
                  <a:lnTo>
                    <a:pt x="5940" y="12546"/>
                  </a:lnTo>
                  <a:lnTo>
                    <a:pt x="5926" y="12499"/>
                  </a:lnTo>
                  <a:lnTo>
                    <a:pt x="5883" y="12453"/>
                  </a:lnTo>
                  <a:lnTo>
                    <a:pt x="5827" y="12390"/>
                  </a:lnTo>
                  <a:lnTo>
                    <a:pt x="5799" y="12327"/>
                  </a:lnTo>
                  <a:lnTo>
                    <a:pt x="5770" y="12280"/>
                  </a:lnTo>
                  <a:lnTo>
                    <a:pt x="5742" y="12092"/>
                  </a:lnTo>
                  <a:lnTo>
                    <a:pt x="5700" y="11983"/>
                  </a:lnTo>
                  <a:lnTo>
                    <a:pt x="5615" y="11779"/>
                  </a:lnTo>
                  <a:lnTo>
                    <a:pt x="5545" y="11685"/>
                  </a:lnTo>
                  <a:lnTo>
                    <a:pt x="5418" y="11544"/>
                  </a:lnTo>
                  <a:lnTo>
                    <a:pt x="5404" y="11513"/>
                  </a:lnTo>
                  <a:lnTo>
                    <a:pt x="5432" y="11528"/>
                  </a:lnTo>
                  <a:lnTo>
                    <a:pt x="5601" y="11622"/>
                  </a:lnTo>
                  <a:lnTo>
                    <a:pt x="5629" y="11622"/>
                  </a:lnTo>
                  <a:lnTo>
                    <a:pt x="5643" y="11622"/>
                  </a:lnTo>
                  <a:lnTo>
                    <a:pt x="5672" y="11607"/>
                  </a:lnTo>
                  <a:lnTo>
                    <a:pt x="5672" y="11591"/>
                  </a:lnTo>
                  <a:lnTo>
                    <a:pt x="5700" y="11560"/>
                  </a:lnTo>
                  <a:lnTo>
                    <a:pt x="5714" y="11544"/>
                  </a:lnTo>
                  <a:lnTo>
                    <a:pt x="5714" y="11528"/>
                  </a:lnTo>
                  <a:lnTo>
                    <a:pt x="5728" y="11544"/>
                  </a:lnTo>
                  <a:lnTo>
                    <a:pt x="5742" y="11560"/>
                  </a:lnTo>
                  <a:lnTo>
                    <a:pt x="5770" y="11591"/>
                  </a:lnTo>
                  <a:lnTo>
                    <a:pt x="5813" y="11701"/>
                  </a:lnTo>
                  <a:lnTo>
                    <a:pt x="6038" y="12139"/>
                  </a:lnTo>
                  <a:lnTo>
                    <a:pt x="6109" y="12233"/>
                  </a:lnTo>
                  <a:lnTo>
                    <a:pt x="6165" y="12296"/>
                  </a:lnTo>
                  <a:lnTo>
                    <a:pt x="6194" y="12343"/>
                  </a:lnTo>
                  <a:lnTo>
                    <a:pt x="6222" y="12406"/>
                  </a:lnTo>
                  <a:lnTo>
                    <a:pt x="6250" y="12515"/>
                  </a:lnTo>
                  <a:lnTo>
                    <a:pt x="6292" y="12640"/>
                  </a:lnTo>
                  <a:lnTo>
                    <a:pt x="6335" y="12813"/>
                  </a:lnTo>
                  <a:lnTo>
                    <a:pt x="6349" y="12875"/>
                  </a:lnTo>
                  <a:lnTo>
                    <a:pt x="6377" y="12922"/>
                  </a:lnTo>
                  <a:lnTo>
                    <a:pt x="6518" y="13063"/>
                  </a:lnTo>
                  <a:lnTo>
                    <a:pt x="6546" y="13110"/>
                  </a:lnTo>
                  <a:lnTo>
                    <a:pt x="6546" y="13142"/>
                  </a:lnTo>
                  <a:lnTo>
                    <a:pt x="6546" y="13189"/>
                  </a:lnTo>
                  <a:lnTo>
                    <a:pt x="6575" y="13236"/>
                  </a:lnTo>
                  <a:lnTo>
                    <a:pt x="6603" y="13283"/>
                  </a:lnTo>
                  <a:lnTo>
                    <a:pt x="6645" y="13392"/>
                  </a:lnTo>
                  <a:lnTo>
                    <a:pt x="6730" y="13596"/>
                  </a:lnTo>
                  <a:lnTo>
                    <a:pt x="6772" y="13627"/>
                  </a:lnTo>
                  <a:lnTo>
                    <a:pt x="6814" y="13627"/>
                  </a:lnTo>
                  <a:lnTo>
                    <a:pt x="6913" y="13596"/>
                  </a:lnTo>
                  <a:lnTo>
                    <a:pt x="7026" y="13565"/>
                  </a:lnTo>
                  <a:lnTo>
                    <a:pt x="7054" y="13565"/>
                  </a:lnTo>
                  <a:lnTo>
                    <a:pt x="7097" y="13565"/>
                  </a:lnTo>
                  <a:lnTo>
                    <a:pt x="7139" y="13533"/>
                  </a:lnTo>
                  <a:lnTo>
                    <a:pt x="7195" y="13455"/>
                  </a:lnTo>
                  <a:lnTo>
                    <a:pt x="7252" y="13424"/>
                  </a:lnTo>
                  <a:lnTo>
                    <a:pt x="7294" y="13392"/>
                  </a:lnTo>
                  <a:lnTo>
                    <a:pt x="7393" y="13361"/>
                  </a:lnTo>
                  <a:lnTo>
                    <a:pt x="7506" y="13314"/>
                  </a:lnTo>
                  <a:lnTo>
                    <a:pt x="7675" y="13220"/>
                  </a:lnTo>
                  <a:lnTo>
                    <a:pt x="7731" y="13189"/>
                  </a:lnTo>
                  <a:lnTo>
                    <a:pt x="7774" y="13157"/>
                  </a:lnTo>
                  <a:lnTo>
                    <a:pt x="7957" y="13063"/>
                  </a:lnTo>
                  <a:lnTo>
                    <a:pt x="7999" y="13032"/>
                  </a:lnTo>
                  <a:lnTo>
                    <a:pt x="8042" y="12985"/>
                  </a:lnTo>
                  <a:lnTo>
                    <a:pt x="8169" y="12781"/>
                  </a:lnTo>
                  <a:lnTo>
                    <a:pt x="8239" y="12672"/>
                  </a:lnTo>
                  <a:lnTo>
                    <a:pt x="8253" y="12625"/>
                  </a:lnTo>
                  <a:lnTo>
                    <a:pt x="8324" y="12531"/>
                  </a:lnTo>
                  <a:lnTo>
                    <a:pt x="8380" y="12468"/>
                  </a:lnTo>
                  <a:lnTo>
                    <a:pt x="8380" y="12437"/>
                  </a:lnTo>
                  <a:lnTo>
                    <a:pt x="8395" y="12421"/>
                  </a:lnTo>
                  <a:lnTo>
                    <a:pt x="8380" y="12406"/>
                  </a:lnTo>
                  <a:lnTo>
                    <a:pt x="8366" y="12390"/>
                  </a:lnTo>
                  <a:lnTo>
                    <a:pt x="8183" y="12233"/>
                  </a:lnTo>
                  <a:lnTo>
                    <a:pt x="8141" y="12202"/>
                  </a:lnTo>
                  <a:lnTo>
                    <a:pt x="8098" y="12186"/>
                  </a:lnTo>
                  <a:lnTo>
                    <a:pt x="8070" y="12171"/>
                  </a:lnTo>
                  <a:lnTo>
                    <a:pt x="8042" y="12124"/>
                  </a:lnTo>
                  <a:lnTo>
                    <a:pt x="8028" y="12092"/>
                  </a:lnTo>
                  <a:lnTo>
                    <a:pt x="7985" y="12061"/>
                  </a:lnTo>
                  <a:lnTo>
                    <a:pt x="7943" y="12045"/>
                  </a:lnTo>
                  <a:lnTo>
                    <a:pt x="7774" y="12092"/>
                  </a:lnTo>
                  <a:lnTo>
                    <a:pt x="7731" y="12092"/>
                  </a:lnTo>
                  <a:lnTo>
                    <a:pt x="7675" y="12077"/>
                  </a:lnTo>
                  <a:lnTo>
                    <a:pt x="7633" y="12061"/>
                  </a:lnTo>
                  <a:lnTo>
                    <a:pt x="7590" y="12030"/>
                  </a:lnTo>
                  <a:lnTo>
                    <a:pt x="7548" y="12030"/>
                  </a:lnTo>
                  <a:lnTo>
                    <a:pt x="7463" y="12014"/>
                  </a:lnTo>
                  <a:lnTo>
                    <a:pt x="7435" y="11983"/>
                  </a:lnTo>
                  <a:lnTo>
                    <a:pt x="7393" y="11951"/>
                  </a:lnTo>
                  <a:lnTo>
                    <a:pt x="7365" y="11904"/>
                  </a:lnTo>
                  <a:lnTo>
                    <a:pt x="7336" y="11795"/>
                  </a:lnTo>
                  <a:lnTo>
                    <a:pt x="7308" y="11732"/>
                  </a:lnTo>
                  <a:lnTo>
                    <a:pt x="7280" y="11685"/>
                  </a:lnTo>
                  <a:lnTo>
                    <a:pt x="7209" y="11622"/>
                  </a:lnTo>
                  <a:lnTo>
                    <a:pt x="7181" y="11575"/>
                  </a:lnTo>
                  <a:lnTo>
                    <a:pt x="7181" y="11528"/>
                  </a:lnTo>
                  <a:lnTo>
                    <a:pt x="7181" y="11497"/>
                  </a:lnTo>
                  <a:lnTo>
                    <a:pt x="7209" y="11450"/>
                  </a:lnTo>
                  <a:lnTo>
                    <a:pt x="7238" y="11419"/>
                  </a:lnTo>
                  <a:lnTo>
                    <a:pt x="7238" y="11372"/>
                  </a:lnTo>
                  <a:lnTo>
                    <a:pt x="7252" y="11372"/>
                  </a:lnTo>
                  <a:lnTo>
                    <a:pt x="7280" y="11387"/>
                  </a:lnTo>
                  <a:lnTo>
                    <a:pt x="7336" y="11450"/>
                  </a:lnTo>
                  <a:lnTo>
                    <a:pt x="7421" y="11544"/>
                  </a:lnTo>
                  <a:lnTo>
                    <a:pt x="7477" y="11607"/>
                  </a:lnTo>
                  <a:lnTo>
                    <a:pt x="7562" y="11685"/>
                  </a:lnTo>
                  <a:lnTo>
                    <a:pt x="7675" y="11779"/>
                  </a:lnTo>
                  <a:lnTo>
                    <a:pt x="7774" y="11826"/>
                  </a:lnTo>
                  <a:lnTo>
                    <a:pt x="7872" y="11857"/>
                  </a:lnTo>
                  <a:lnTo>
                    <a:pt x="7929" y="11873"/>
                  </a:lnTo>
                  <a:lnTo>
                    <a:pt x="7985" y="11857"/>
                  </a:lnTo>
                  <a:lnTo>
                    <a:pt x="8014" y="11826"/>
                  </a:lnTo>
                  <a:lnTo>
                    <a:pt x="8070" y="11826"/>
                  </a:lnTo>
                  <a:lnTo>
                    <a:pt x="8112" y="11857"/>
                  </a:lnTo>
                  <a:lnTo>
                    <a:pt x="8169" y="11920"/>
                  </a:lnTo>
                  <a:lnTo>
                    <a:pt x="8211" y="11951"/>
                  </a:lnTo>
                  <a:lnTo>
                    <a:pt x="8268" y="11983"/>
                  </a:lnTo>
                  <a:lnTo>
                    <a:pt x="8507" y="12092"/>
                  </a:lnTo>
                  <a:lnTo>
                    <a:pt x="8592" y="12108"/>
                  </a:lnTo>
                  <a:lnTo>
                    <a:pt x="8620" y="12108"/>
                  </a:lnTo>
                  <a:lnTo>
                    <a:pt x="8677" y="12092"/>
                  </a:lnTo>
                  <a:lnTo>
                    <a:pt x="8775" y="12045"/>
                  </a:lnTo>
                  <a:lnTo>
                    <a:pt x="8888" y="12030"/>
                  </a:lnTo>
                  <a:lnTo>
                    <a:pt x="9114" y="12030"/>
                  </a:lnTo>
                  <a:lnTo>
                    <a:pt x="9170" y="12045"/>
                  </a:lnTo>
                  <a:lnTo>
                    <a:pt x="9213" y="12092"/>
                  </a:lnTo>
                  <a:lnTo>
                    <a:pt x="9283" y="12202"/>
                  </a:lnTo>
                  <a:lnTo>
                    <a:pt x="9312" y="12265"/>
                  </a:lnTo>
                  <a:lnTo>
                    <a:pt x="9354" y="12312"/>
                  </a:lnTo>
                  <a:lnTo>
                    <a:pt x="9424" y="12437"/>
                  </a:lnTo>
                  <a:lnTo>
                    <a:pt x="9495" y="12546"/>
                  </a:lnTo>
                  <a:lnTo>
                    <a:pt x="9551" y="12609"/>
                  </a:lnTo>
                  <a:lnTo>
                    <a:pt x="9594" y="12625"/>
                  </a:lnTo>
                  <a:lnTo>
                    <a:pt x="9636" y="12609"/>
                  </a:lnTo>
                  <a:lnTo>
                    <a:pt x="9749" y="12531"/>
                  </a:lnTo>
                  <a:lnTo>
                    <a:pt x="9777" y="12515"/>
                  </a:lnTo>
                  <a:lnTo>
                    <a:pt x="9791" y="12531"/>
                  </a:lnTo>
                  <a:lnTo>
                    <a:pt x="9805" y="12531"/>
                  </a:lnTo>
                  <a:lnTo>
                    <a:pt x="9805" y="12562"/>
                  </a:lnTo>
                  <a:lnTo>
                    <a:pt x="9862" y="13126"/>
                  </a:lnTo>
                  <a:lnTo>
                    <a:pt x="9890" y="13251"/>
                  </a:lnTo>
                  <a:lnTo>
                    <a:pt x="9932" y="13424"/>
                  </a:lnTo>
                  <a:lnTo>
                    <a:pt x="9975" y="13549"/>
                  </a:lnTo>
                  <a:lnTo>
                    <a:pt x="10116" y="13815"/>
                  </a:lnTo>
                  <a:lnTo>
                    <a:pt x="10172" y="13925"/>
                  </a:lnTo>
                  <a:lnTo>
                    <a:pt x="10186" y="13972"/>
                  </a:lnTo>
                  <a:lnTo>
                    <a:pt x="10243" y="14082"/>
                  </a:lnTo>
                  <a:lnTo>
                    <a:pt x="10327" y="14207"/>
                  </a:lnTo>
                  <a:lnTo>
                    <a:pt x="10341" y="14222"/>
                  </a:lnTo>
                  <a:lnTo>
                    <a:pt x="10356" y="14222"/>
                  </a:lnTo>
                  <a:lnTo>
                    <a:pt x="10370" y="14222"/>
                  </a:lnTo>
                  <a:lnTo>
                    <a:pt x="10384" y="14207"/>
                  </a:lnTo>
                  <a:lnTo>
                    <a:pt x="10398" y="14160"/>
                  </a:lnTo>
                  <a:lnTo>
                    <a:pt x="10468" y="14066"/>
                  </a:lnTo>
                  <a:lnTo>
                    <a:pt x="10525" y="13988"/>
                  </a:lnTo>
                  <a:lnTo>
                    <a:pt x="10581" y="13894"/>
                  </a:lnTo>
                  <a:lnTo>
                    <a:pt x="10610" y="13847"/>
                  </a:lnTo>
                  <a:lnTo>
                    <a:pt x="10624" y="13800"/>
                  </a:lnTo>
                  <a:lnTo>
                    <a:pt x="10624" y="13737"/>
                  </a:lnTo>
                  <a:lnTo>
                    <a:pt x="10624" y="13549"/>
                  </a:lnTo>
                  <a:lnTo>
                    <a:pt x="10652" y="13439"/>
                  </a:lnTo>
                  <a:lnTo>
                    <a:pt x="10680" y="13314"/>
                  </a:lnTo>
                  <a:lnTo>
                    <a:pt x="10708" y="13267"/>
                  </a:lnTo>
                  <a:lnTo>
                    <a:pt x="10737" y="13220"/>
                  </a:lnTo>
                  <a:lnTo>
                    <a:pt x="10863" y="13079"/>
                  </a:lnTo>
                  <a:lnTo>
                    <a:pt x="10962" y="13001"/>
                  </a:lnTo>
                  <a:lnTo>
                    <a:pt x="11132" y="12907"/>
                  </a:lnTo>
                  <a:lnTo>
                    <a:pt x="11216" y="12828"/>
                  </a:lnTo>
                  <a:lnTo>
                    <a:pt x="11273" y="12766"/>
                  </a:lnTo>
                  <a:lnTo>
                    <a:pt x="11315" y="12719"/>
                  </a:lnTo>
                  <a:lnTo>
                    <a:pt x="11343" y="12672"/>
                  </a:lnTo>
                  <a:lnTo>
                    <a:pt x="11371" y="12562"/>
                  </a:lnTo>
                  <a:lnTo>
                    <a:pt x="11400" y="12515"/>
                  </a:lnTo>
                  <a:lnTo>
                    <a:pt x="11442" y="12499"/>
                  </a:lnTo>
                  <a:lnTo>
                    <a:pt x="11541" y="12499"/>
                  </a:lnTo>
                  <a:lnTo>
                    <a:pt x="11597" y="12499"/>
                  </a:lnTo>
                  <a:lnTo>
                    <a:pt x="11654" y="12468"/>
                  </a:lnTo>
                  <a:lnTo>
                    <a:pt x="11752" y="12437"/>
                  </a:lnTo>
                  <a:lnTo>
                    <a:pt x="11823" y="12421"/>
                  </a:lnTo>
                  <a:lnTo>
                    <a:pt x="11893" y="12437"/>
                  </a:lnTo>
                  <a:lnTo>
                    <a:pt x="11908" y="12453"/>
                  </a:lnTo>
                  <a:lnTo>
                    <a:pt x="11950" y="12484"/>
                  </a:lnTo>
                  <a:lnTo>
                    <a:pt x="11992" y="12515"/>
                  </a:lnTo>
                  <a:lnTo>
                    <a:pt x="12006" y="12562"/>
                  </a:lnTo>
                  <a:lnTo>
                    <a:pt x="12034" y="12625"/>
                  </a:lnTo>
                  <a:lnTo>
                    <a:pt x="12049" y="12672"/>
                  </a:lnTo>
                  <a:lnTo>
                    <a:pt x="12091" y="12781"/>
                  </a:lnTo>
                  <a:lnTo>
                    <a:pt x="12190" y="13126"/>
                  </a:lnTo>
                  <a:lnTo>
                    <a:pt x="12218" y="13173"/>
                  </a:lnTo>
                  <a:lnTo>
                    <a:pt x="12260" y="13220"/>
                  </a:lnTo>
                  <a:lnTo>
                    <a:pt x="12303" y="13236"/>
                  </a:lnTo>
                  <a:lnTo>
                    <a:pt x="12345" y="13251"/>
                  </a:lnTo>
                  <a:lnTo>
                    <a:pt x="12401" y="13236"/>
                  </a:lnTo>
                  <a:lnTo>
                    <a:pt x="12444" y="13220"/>
                  </a:lnTo>
                  <a:lnTo>
                    <a:pt x="12486" y="13204"/>
                  </a:lnTo>
                  <a:lnTo>
                    <a:pt x="12528" y="13220"/>
                  </a:lnTo>
                  <a:lnTo>
                    <a:pt x="12557" y="13267"/>
                  </a:lnTo>
                  <a:lnTo>
                    <a:pt x="12571" y="13314"/>
                  </a:lnTo>
                  <a:lnTo>
                    <a:pt x="12613" y="13439"/>
                  </a:lnTo>
                  <a:lnTo>
                    <a:pt x="12627" y="13549"/>
                  </a:lnTo>
                  <a:lnTo>
                    <a:pt x="12627" y="13737"/>
                  </a:lnTo>
                  <a:lnTo>
                    <a:pt x="12627" y="13862"/>
                  </a:lnTo>
                  <a:lnTo>
                    <a:pt x="12627" y="14113"/>
                  </a:lnTo>
                  <a:lnTo>
                    <a:pt x="12641" y="14175"/>
                  </a:lnTo>
                  <a:lnTo>
                    <a:pt x="12669" y="14222"/>
                  </a:lnTo>
                  <a:lnTo>
                    <a:pt x="12726" y="14285"/>
                  </a:lnTo>
                  <a:lnTo>
                    <a:pt x="12796" y="14395"/>
                  </a:lnTo>
                  <a:lnTo>
                    <a:pt x="12810" y="14426"/>
                  </a:lnTo>
                  <a:lnTo>
                    <a:pt x="12853" y="14551"/>
                  </a:lnTo>
                  <a:lnTo>
                    <a:pt x="12881" y="14583"/>
                  </a:lnTo>
                  <a:lnTo>
                    <a:pt x="12937" y="14692"/>
                  </a:lnTo>
                  <a:lnTo>
                    <a:pt x="12994" y="14755"/>
                  </a:lnTo>
                  <a:lnTo>
                    <a:pt x="13079" y="14833"/>
                  </a:lnTo>
                  <a:lnTo>
                    <a:pt x="13205" y="14974"/>
                  </a:lnTo>
                  <a:lnTo>
                    <a:pt x="13248" y="15006"/>
                  </a:lnTo>
                  <a:lnTo>
                    <a:pt x="13262" y="14990"/>
                  </a:lnTo>
                  <a:lnTo>
                    <a:pt x="13290" y="14990"/>
                  </a:lnTo>
                  <a:lnTo>
                    <a:pt x="13304" y="14943"/>
                  </a:lnTo>
                  <a:lnTo>
                    <a:pt x="13304" y="14880"/>
                  </a:lnTo>
                  <a:lnTo>
                    <a:pt x="13262" y="14771"/>
                  </a:lnTo>
                  <a:lnTo>
                    <a:pt x="13220" y="14661"/>
                  </a:lnTo>
                  <a:lnTo>
                    <a:pt x="13205" y="14614"/>
                  </a:lnTo>
                  <a:lnTo>
                    <a:pt x="13135" y="14520"/>
                  </a:lnTo>
                  <a:lnTo>
                    <a:pt x="13079" y="14457"/>
                  </a:lnTo>
                  <a:lnTo>
                    <a:pt x="12994" y="14379"/>
                  </a:lnTo>
                  <a:lnTo>
                    <a:pt x="12952" y="14363"/>
                  </a:lnTo>
                  <a:lnTo>
                    <a:pt x="12867" y="14301"/>
                  </a:lnTo>
                  <a:lnTo>
                    <a:pt x="12839" y="14254"/>
                  </a:lnTo>
                  <a:lnTo>
                    <a:pt x="12825" y="14191"/>
                  </a:lnTo>
                  <a:lnTo>
                    <a:pt x="12782" y="14019"/>
                  </a:lnTo>
                  <a:lnTo>
                    <a:pt x="12768" y="13894"/>
                  </a:lnTo>
                  <a:lnTo>
                    <a:pt x="12768" y="13862"/>
                  </a:lnTo>
                  <a:lnTo>
                    <a:pt x="12782" y="13737"/>
                  </a:lnTo>
                  <a:lnTo>
                    <a:pt x="12810" y="13627"/>
                  </a:lnTo>
                  <a:lnTo>
                    <a:pt x="12825" y="13596"/>
                  </a:lnTo>
                  <a:lnTo>
                    <a:pt x="12839" y="13580"/>
                  </a:lnTo>
                  <a:lnTo>
                    <a:pt x="12867" y="13580"/>
                  </a:lnTo>
                  <a:lnTo>
                    <a:pt x="12881" y="13580"/>
                  </a:lnTo>
                  <a:lnTo>
                    <a:pt x="12994" y="13627"/>
                  </a:lnTo>
                  <a:lnTo>
                    <a:pt x="13036" y="13643"/>
                  </a:lnTo>
                  <a:lnTo>
                    <a:pt x="13079" y="13674"/>
                  </a:lnTo>
                  <a:lnTo>
                    <a:pt x="13107" y="13721"/>
                  </a:lnTo>
                  <a:lnTo>
                    <a:pt x="13149" y="13768"/>
                  </a:lnTo>
                  <a:lnTo>
                    <a:pt x="13205" y="13831"/>
                  </a:lnTo>
                  <a:lnTo>
                    <a:pt x="13290" y="13909"/>
                  </a:lnTo>
                  <a:lnTo>
                    <a:pt x="13318" y="13956"/>
                  </a:lnTo>
                  <a:lnTo>
                    <a:pt x="13361" y="13941"/>
                  </a:lnTo>
                  <a:lnTo>
                    <a:pt x="13389" y="13956"/>
                  </a:lnTo>
                  <a:lnTo>
                    <a:pt x="13417" y="14003"/>
                  </a:lnTo>
                  <a:lnTo>
                    <a:pt x="13431" y="14050"/>
                  </a:lnTo>
                  <a:lnTo>
                    <a:pt x="13445" y="14066"/>
                  </a:lnTo>
                  <a:lnTo>
                    <a:pt x="13459" y="14082"/>
                  </a:lnTo>
                  <a:lnTo>
                    <a:pt x="13488" y="14082"/>
                  </a:lnTo>
                  <a:lnTo>
                    <a:pt x="13502" y="14066"/>
                  </a:lnTo>
                  <a:lnTo>
                    <a:pt x="13685" y="13909"/>
                  </a:lnTo>
                  <a:lnTo>
                    <a:pt x="13770" y="13831"/>
                  </a:lnTo>
                  <a:lnTo>
                    <a:pt x="13840" y="13768"/>
                  </a:lnTo>
                  <a:lnTo>
                    <a:pt x="13854" y="13721"/>
                  </a:lnTo>
                  <a:lnTo>
                    <a:pt x="13854" y="13659"/>
                  </a:lnTo>
                  <a:lnTo>
                    <a:pt x="13756" y="13236"/>
                  </a:lnTo>
                  <a:lnTo>
                    <a:pt x="13727" y="13189"/>
                  </a:lnTo>
                  <a:lnTo>
                    <a:pt x="13699" y="13142"/>
                  </a:lnTo>
                  <a:lnTo>
                    <a:pt x="13629" y="13048"/>
                  </a:lnTo>
                  <a:lnTo>
                    <a:pt x="13558" y="12922"/>
                  </a:lnTo>
                  <a:lnTo>
                    <a:pt x="13502" y="12813"/>
                  </a:lnTo>
                  <a:lnTo>
                    <a:pt x="13488" y="12781"/>
                  </a:lnTo>
                  <a:lnTo>
                    <a:pt x="13474" y="12734"/>
                  </a:lnTo>
                  <a:lnTo>
                    <a:pt x="13488" y="12687"/>
                  </a:lnTo>
                  <a:lnTo>
                    <a:pt x="13572" y="12625"/>
                  </a:lnTo>
                  <a:lnTo>
                    <a:pt x="13615" y="12593"/>
                  </a:lnTo>
                  <a:lnTo>
                    <a:pt x="13699" y="12578"/>
                  </a:lnTo>
                  <a:lnTo>
                    <a:pt x="13742" y="12578"/>
                  </a:lnTo>
                  <a:lnTo>
                    <a:pt x="13784" y="12609"/>
                  </a:lnTo>
                  <a:lnTo>
                    <a:pt x="13897" y="12687"/>
                  </a:lnTo>
                  <a:lnTo>
                    <a:pt x="13911" y="12703"/>
                  </a:lnTo>
                  <a:lnTo>
                    <a:pt x="13925" y="12687"/>
                  </a:lnTo>
                  <a:lnTo>
                    <a:pt x="13939" y="12687"/>
                  </a:lnTo>
                  <a:lnTo>
                    <a:pt x="13939" y="12656"/>
                  </a:lnTo>
                  <a:lnTo>
                    <a:pt x="13939" y="12640"/>
                  </a:lnTo>
                  <a:lnTo>
                    <a:pt x="13953" y="12578"/>
                  </a:lnTo>
                  <a:lnTo>
                    <a:pt x="13996" y="12562"/>
                  </a:lnTo>
                  <a:lnTo>
                    <a:pt x="14165" y="12515"/>
                  </a:lnTo>
                  <a:lnTo>
                    <a:pt x="14207" y="12484"/>
                  </a:lnTo>
                  <a:lnTo>
                    <a:pt x="14250" y="12453"/>
                  </a:lnTo>
                  <a:lnTo>
                    <a:pt x="14278" y="12421"/>
                  </a:lnTo>
                  <a:lnTo>
                    <a:pt x="14320" y="12421"/>
                  </a:lnTo>
                  <a:lnTo>
                    <a:pt x="14391" y="12421"/>
                  </a:lnTo>
                  <a:lnTo>
                    <a:pt x="14475" y="12390"/>
                  </a:lnTo>
                  <a:lnTo>
                    <a:pt x="14503" y="12374"/>
                  </a:lnTo>
                  <a:lnTo>
                    <a:pt x="14616" y="12312"/>
                  </a:lnTo>
                  <a:lnTo>
                    <a:pt x="14645" y="12296"/>
                  </a:lnTo>
                  <a:lnTo>
                    <a:pt x="14743" y="12233"/>
                  </a:lnTo>
                  <a:lnTo>
                    <a:pt x="14856" y="12139"/>
                  </a:lnTo>
                  <a:lnTo>
                    <a:pt x="14898" y="12108"/>
                  </a:lnTo>
                  <a:lnTo>
                    <a:pt x="14927" y="12061"/>
                  </a:lnTo>
                  <a:lnTo>
                    <a:pt x="14955" y="12014"/>
                  </a:lnTo>
                  <a:lnTo>
                    <a:pt x="14997" y="11904"/>
                  </a:lnTo>
                  <a:lnTo>
                    <a:pt x="15025" y="11857"/>
                  </a:lnTo>
                  <a:lnTo>
                    <a:pt x="15082" y="11748"/>
                  </a:lnTo>
                  <a:lnTo>
                    <a:pt x="15152" y="11622"/>
                  </a:lnTo>
                  <a:lnTo>
                    <a:pt x="15167" y="11575"/>
                  </a:lnTo>
                  <a:lnTo>
                    <a:pt x="15181" y="11513"/>
                  </a:lnTo>
                  <a:lnTo>
                    <a:pt x="15181" y="11481"/>
                  </a:lnTo>
                  <a:lnTo>
                    <a:pt x="15167" y="11434"/>
                  </a:lnTo>
                  <a:lnTo>
                    <a:pt x="15152" y="11387"/>
                  </a:lnTo>
                  <a:lnTo>
                    <a:pt x="15138" y="11340"/>
                  </a:lnTo>
                  <a:lnTo>
                    <a:pt x="15152" y="11309"/>
                  </a:lnTo>
                  <a:lnTo>
                    <a:pt x="15167" y="11262"/>
                  </a:lnTo>
                  <a:lnTo>
                    <a:pt x="15152" y="11215"/>
                  </a:lnTo>
                  <a:lnTo>
                    <a:pt x="15138" y="11168"/>
                  </a:lnTo>
                  <a:lnTo>
                    <a:pt x="15096" y="11058"/>
                  </a:lnTo>
                  <a:lnTo>
                    <a:pt x="14997" y="10792"/>
                  </a:lnTo>
                  <a:lnTo>
                    <a:pt x="14969" y="10698"/>
                  </a:lnTo>
                  <a:lnTo>
                    <a:pt x="14983" y="10651"/>
                  </a:lnTo>
                  <a:lnTo>
                    <a:pt x="15011" y="10604"/>
                  </a:lnTo>
                  <a:lnTo>
                    <a:pt x="15068" y="10542"/>
                  </a:lnTo>
                  <a:lnTo>
                    <a:pt x="15167" y="10479"/>
                  </a:lnTo>
                  <a:lnTo>
                    <a:pt x="15195" y="10448"/>
                  </a:lnTo>
                  <a:lnTo>
                    <a:pt x="15237" y="10416"/>
                  </a:lnTo>
                  <a:lnTo>
                    <a:pt x="15251" y="10385"/>
                  </a:lnTo>
                  <a:lnTo>
                    <a:pt x="15237" y="10354"/>
                  </a:lnTo>
                  <a:lnTo>
                    <a:pt x="15195" y="10354"/>
                  </a:lnTo>
                  <a:lnTo>
                    <a:pt x="15096" y="10354"/>
                  </a:lnTo>
                  <a:lnTo>
                    <a:pt x="15011" y="10354"/>
                  </a:lnTo>
                  <a:lnTo>
                    <a:pt x="14941" y="10354"/>
                  </a:lnTo>
                  <a:lnTo>
                    <a:pt x="14913" y="10338"/>
                  </a:lnTo>
                  <a:lnTo>
                    <a:pt x="14884" y="10291"/>
                  </a:lnTo>
                  <a:lnTo>
                    <a:pt x="14856" y="10244"/>
                  </a:lnTo>
                  <a:lnTo>
                    <a:pt x="14800" y="10150"/>
                  </a:lnTo>
                  <a:lnTo>
                    <a:pt x="14786" y="10134"/>
                  </a:lnTo>
                  <a:lnTo>
                    <a:pt x="14786" y="10119"/>
                  </a:lnTo>
                  <a:lnTo>
                    <a:pt x="14814" y="10087"/>
                  </a:lnTo>
                  <a:lnTo>
                    <a:pt x="14856" y="10072"/>
                  </a:lnTo>
                  <a:lnTo>
                    <a:pt x="14955" y="10009"/>
                  </a:lnTo>
                  <a:lnTo>
                    <a:pt x="14997" y="9993"/>
                  </a:lnTo>
                  <a:lnTo>
                    <a:pt x="15082" y="9915"/>
                  </a:lnTo>
                  <a:lnTo>
                    <a:pt x="15138" y="9852"/>
                  </a:lnTo>
                  <a:lnTo>
                    <a:pt x="15181" y="9821"/>
                  </a:lnTo>
                  <a:lnTo>
                    <a:pt x="15223" y="9805"/>
                  </a:lnTo>
                  <a:lnTo>
                    <a:pt x="15223" y="9821"/>
                  </a:lnTo>
                  <a:lnTo>
                    <a:pt x="15237" y="9821"/>
                  </a:lnTo>
                  <a:lnTo>
                    <a:pt x="15223" y="9868"/>
                  </a:lnTo>
                  <a:lnTo>
                    <a:pt x="15209" y="9915"/>
                  </a:lnTo>
                  <a:lnTo>
                    <a:pt x="15195" y="9962"/>
                  </a:lnTo>
                  <a:lnTo>
                    <a:pt x="15223" y="10009"/>
                  </a:lnTo>
                  <a:lnTo>
                    <a:pt x="15251" y="10025"/>
                  </a:lnTo>
                  <a:lnTo>
                    <a:pt x="15279" y="10040"/>
                  </a:lnTo>
                  <a:lnTo>
                    <a:pt x="15378" y="10025"/>
                  </a:lnTo>
                  <a:lnTo>
                    <a:pt x="15477" y="9978"/>
                  </a:lnTo>
                  <a:lnTo>
                    <a:pt x="15533" y="9978"/>
                  </a:lnTo>
                  <a:lnTo>
                    <a:pt x="15576" y="9993"/>
                  </a:lnTo>
                  <a:lnTo>
                    <a:pt x="15618" y="10009"/>
                  </a:lnTo>
                  <a:lnTo>
                    <a:pt x="15660" y="10056"/>
                  </a:lnTo>
                  <a:lnTo>
                    <a:pt x="15689" y="10103"/>
                  </a:lnTo>
                  <a:lnTo>
                    <a:pt x="15717" y="10134"/>
                  </a:lnTo>
                  <a:lnTo>
                    <a:pt x="15731" y="10228"/>
                  </a:lnTo>
                  <a:lnTo>
                    <a:pt x="15731" y="10338"/>
                  </a:lnTo>
                  <a:lnTo>
                    <a:pt x="15731" y="10432"/>
                  </a:lnTo>
                  <a:lnTo>
                    <a:pt x="15717" y="10557"/>
                  </a:lnTo>
                  <a:lnTo>
                    <a:pt x="15689" y="10667"/>
                  </a:lnTo>
                  <a:lnTo>
                    <a:pt x="15674" y="10698"/>
                  </a:lnTo>
                  <a:lnTo>
                    <a:pt x="15689" y="10714"/>
                  </a:lnTo>
                  <a:lnTo>
                    <a:pt x="15703" y="10730"/>
                  </a:lnTo>
                  <a:lnTo>
                    <a:pt x="15717" y="10730"/>
                  </a:lnTo>
                  <a:lnTo>
                    <a:pt x="15745" y="10730"/>
                  </a:lnTo>
                  <a:lnTo>
                    <a:pt x="15801" y="10730"/>
                  </a:lnTo>
                  <a:lnTo>
                    <a:pt x="15858" y="10698"/>
                  </a:lnTo>
                  <a:lnTo>
                    <a:pt x="15886" y="10683"/>
                  </a:lnTo>
                  <a:lnTo>
                    <a:pt x="15971" y="10620"/>
                  </a:lnTo>
                  <a:lnTo>
                    <a:pt x="16041" y="10542"/>
                  </a:lnTo>
                  <a:lnTo>
                    <a:pt x="16069" y="10495"/>
                  </a:lnTo>
                  <a:lnTo>
                    <a:pt x="16055" y="10448"/>
                  </a:lnTo>
                  <a:lnTo>
                    <a:pt x="15971" y="10244"/>
                  </a:lnTo>
                  <a:lnTo>
                    <a:pt x="15943" y="10150"/>
                  </a:lnTo>
                  <a:lnTo>
                    <a:pt x="15943" y="10056"/>
                  </a:lnTo>
                  <a:lnTo>
                    <a:pt x="15943" y="10025"/>
                  </a:lnTo>
                  <a:lnTo>
                    <a:pt x="15943" y="9931"/>
                  </a:lnTo>
                  <a:lnTo>
                    <a:pt x="15914" y="9837"/>
                  </a:lnTo>
                  <a:lnTo>
                    <a:pt x="15900" y="9790"/>
                  </a:lnTo>
                  <a:lnTo>
                    <a:pt x="15886" y="9743"/>
                  </a:lnTo>
                  <a:lnTo>
                    <a:pt x="15914" y="9696"/>
                  </a:lnTo>
                  <a:lnTo>
                    <a:pt x="15985" y="9617"/>
                  </a:lnTo>
                  <a:lnTo>
                    <a:pt x="16041" y="9555"/>
                  </a:lnTo>
                  <a:lnTo>
                    <a:pt x="16084" y="9523"/>
                  </a:lnTo>
                  <a:lnTo>
                    <a:pt x="16126" y="9508"/>
                  </a:lnTo>
                  <a:lnTo>
                    <a:pt x="16154" y="9523"/>
                  </a:lnTo>
                  <a:lnTo>
                    <a:pt x="16168" y="9539"/>
                  </a:lnTo>
                  <a:lnTo>
                    <a:pt x="16168" y="9570"/>
                  </a:lnTo>
                  <a:lnTo>
                    <a:pt x="16182" y="9586"/>
                  </a:lnTo>
                  <a:lnTo>
                    <a:pt x="16253" y="9586"/>
                  </a:lnTo>
                  <a:lnTo>
                    <a:pt x="16295" y="9570"/>
                  </a:lnTo>
                  <a:lnTo>
                    <a:pt x="16323" y="9539"/>
                  </a:lnTo>
                  <a:lnTo>
                    <a:pt x="16366" y="9523"/>
                  </a:lnTo>
                  <a:lnTo>
                    <a:pt x="16408" y="9539"/>
                  </a:lnTo>
                  <a:lnTo>
                    <a:pt x="16450" y="9555"/>
                  </a:lnTo>
                  <a:lnTo>
                    <a:pt x="16493" y="9570"/>
                  </a:lnTo>
                  <a:lnTo>
                    <a:pt x="16535" y="9539"/>
                  </a:lnTo>
                  <a:lnTo>
                    <a:pt x="16662" y="9398"/>
                  </a:lnTo>
                  <a:lnTo>
                    <a:pt x="16747" y="9304"/>
                  </a:lnTo>
                  <a:lnTo>
                    <a:pt x="16803" y="9241"/>
                  </a:lnTo>
                  <a:lnTo>
                    <a:pt x="16874" y="9148"/>
                  </a:lnTo>
                  <a:lnTo>
                    <a:pt x="17085" y="8866"/>
                  </a:lnTo>
                  <a:lnTo>
                    <a:pt x="17142" y="8756"/>
                  </a:lnTo>
                  <a:lnTo>
                    <a:pt x="17226" y="8568"/>
                  </a:lnTo>
                  <a:lnTo>
                    <a:pt x="17255" y="8505"/>
                  </a:lnTo>
                  <a:lnTo>
                    <a:pt x="17255" y="8443"/>
                  </a:lnTo>
                  <a:lnTo>
                    <a:pt x="17255" y="8270"/>
                  </a:lnTo>
                  <a:lnTo>
                    <a:pt x="17269" y="8145"/>
                  </a:lnTo>
                  <a:lnTo>
                    <a:pt x="17311" y="7800"/>
                  </a:lnTo>
                  <a:lnTo>
                    <a:pt x="17325" y="7675"/>
                  </a:lnTo>
                  <a:lnTo>
                    <a:pt x="17325" y="7659"/>
                  </a:lnTo>
                  <a:lnTo>
                    <a:pt x="17311" y="7597"/>
                  </a:lnTo>
                  <a:lnTo>
                    <a:pt x="17283" y="7550"/>
                  </a:lnTo>
                  <a:lnTo>
                    <a:pt x="17226" y="7487"/>
                  </a:lnTo>
                  <a:lnTo>
                    <a:pt x="17184" y="7456"/>
                  </a:lnTo>
                  <a:lnTo>
                    <a:pt x="17142" y="7472"/>
                  </a:lnTo>
                  <a:lnTo>
                    <a:pt x="17029" y="7550"/>
                  </a:lnTo>
                  <a:lnTo>
                    <a:pt x="16972" y="7581"/>
                  </a:lnTo>
                  <a:lnTo>
                    <a:pt x="16930" y="7565"/>
                  </a:lnTo>
                  <a:lnTo>
                    <a:pt x="16888" y="7550"/>
                  </a:lnTo>
                  <a:lnTo>
                    <a:pt x="16845" y="7503"/>
                  </a:lnTo>
                  <a:lnTo>
                    <a:pt x="16817" y="7456"/>
                  </a:lnTo>
                  <a:lnTo>
                    <a:pt x="16803" y="7425"/>
                  </a:lnTo>
                  <a:lnTo>
                    <a:pt x="16775" y="7378"/>
                  </a:lnTo>
                  <a:lnTo>
                    <a:pt x="16733" y="7362"/>
                  </a:lnTo>
                  <a:lnTo>
                    <a:pt x="16718" y="7346"/>
                  </a:lnTo>
                  <a:lnTo>
                    <a:pt x="16733" y="7331"/>
                  </a:lnTo>
                  <a:lnTo>
                    <a:pt x="16817" y="7237"/>
                  </a:lnTo>
                  <a:lnTo>
                    <a:pt x="16944" y="7096"/>
                  </a:lnTo>
                  <a:lnTo>
                    <a:pt x="17015" y="7017"/>
                  </a:lnTo>
                  <a:lnTo>
                    <a:pt x="17071" y="6955"/>
                  </a:lnTo>
                  <a:lnTo>
                    <a:pt x="17099" y="6908"/>
                  </a:lnTo>
                  <a:lnTo>
                    <a:pt x="17114" y="6861"/>
                  </a:lnTo>
                  <a:lnTo>
                    <a:pt x="17128" y="6829"/>
                  </a:lnTo>
                  <a:lnTo>
                    <a:pt x="17156" y="6782"/>
                  </a:lnTo>
                  <a:lnTo>
                    <a:pt x="17565" y="6328"/>
                  </a:lnTo>
                  <a:lnTo>
                    <a:pt x="17607" y="6297"/>
                  </a:lnTo>
                  <a:lnTo>
                    <a:pt x="17664" y="6281"/>
                  </a:lnTo>
                  <a:lnTo>
                    <a:pt x="17678" y="6281"/>
                  </a:lnTo>
                  <a:lnTo>
                    <a:pt x="17791" y="6281"/>
                  </a:lnTo>
                  <a:lnTo>
                    <a:pt x="18031" y="6281"/>
                  </a:lnTo>
                  <a:lnTo>
                    <a:pt x="18087" y="6281"/>
                  </a:lnTo>
                  <a:lnTo>
                    <a:pt x="18129" y="6265"/>
                  </a:lnTo>
                  <a:lnTo>
                    <a:pt x="18172" y="6234"/>
                  </a:lnTo>
                  <a:lnTo>
                    <a:pt x="18228" y="6218"/>
                  </a:lnTo>
                  <a:lnTo>
                    <a:pt x="18270" y="6234"/>
                  </a:lnTo>
                  <a:lnTo>
                    <a:pt x="18369" y="6265"/>
                  </a:lnTo>
                  <a:lnTo>
                    <a:pt x="18411" y="6297"/>
                  </a:lnTo>
                  <a:lnTo>
                    <a:pt x="18426" y="6344"/>
                  </a:lnTo>
                  <a:lnTo>
                    <a:pt x="18426" y="6375"/>
                  </a:lnTo>
                  <a:lnTo>
                    <a:pt x="18440" y="6406"/>
                  </a:lnTo>
                  <a:lnTo>
                    <a:pt x="18440" y="6422"/>
                  </a:lnTo>
                  <a:lnTo>
                    <a:pt x="18468" y="6422"/>
                  </a:lnTo>
                  <a:lnTo>
                    <a:pt x="18482" y="6438"/>
                  </a:lnTo>
                  <a:lnTo>
                    <a:pt x="18722" y="6375"/>
                  </a:lnTo>
                  <a:lnTo>
                    <a:pt x="18807" y="6359"/>
                  </a:lnTo>
                  <a:lnTo>
                    <a:pt x="18821" y="6359"/>
                  </a:lnTo>
                  <a:lnTo>
                    <a:pt x="18807" y="6328"/>
                  </a:lnTo>
                  <a:lnTo>
                    <a:pt x="18792" y="6281"/>
                  </a:lnTo>
                  <a:lnTo>
                    <a:pt x="18792" y="6234"/>
                  </a:lnTo>
                  <a:lnTo>
                    <a:pt x="18821" y="6124"/>
                  </a:lnTo>
                  <a:lnTo>
                    <a:pt x="18863" y="5999"/>
                  </a:lnTo>
                  <a:lnTo>
                    <a:pt x="18891" y="5889"/>
                  </a:lnTo>
                  <a:lnTo>
                    <a:pt x="18919" y="5842"/>
                  </a:lnTo>
                  <a:lnTo>
                    <a:pt x="18962" y="5796"/>
                  </a:lnTo>
                  <a:lnTo>
                    <a:pt x="19075" y="5717"/>
                  </a:lnTo>
                  <a:lnTo>
                    <a:pt x="19117" y="5686"/>
                  </a:lnTo>
                  <a:lnTo>
                    <a:pt x="19173" y="5686"/>
                  </a:lnTo>
                  <a:lnTo>
                    <a:pt x="19343" y="5733"/>
                  </a:lnTo>
                  <a:lnTo>
                    <a:pt x="19385" y="5764"/>
                  </a:lnTo>
                  <a:lnTo>
                    <a:pt x="19427" y="5811"/>
                  </a:lnTo>
                  <a:lnTo>
                    <a:pt x="19441" y="5842"/>
                  </a:lnTo>
                  <a:lnTo>
                    <a:pt x="19456" y="5874"/>
                  </a:lnTo>
                  <a:lnTo>
                    <a:pt x="19470" y="5874"/>
                  </a:lnTo>
                  <a:lnTo>
                    <a:pt x="19484" y="5874"/>
                  </a:lnTo>
                  <a:lnTo>
                    <a:pt x="19498" y="5858"/>
                  </a:lnTo>
                  <a:lnTo>
                    <a:pt x="19568" y="5796"/>
                  </a:lnTo>
                  <a:lnTo>
                    <a:pt x="19653" y="5717"/>
                  </a:lnTo>
                  <a:lnTo>
                    <a:pt x="19836" y="5561"/>
                  </a:lnTo>
                  <a:lnTo>
                    <a:pt x="19851" y="5545"/>
                  </a:lnTo>
                  <a:lnTo>
                    <a:pt x="19865" y="5545"/>
                  </a:lnTo>
                  <a:lnTo>
                    <a:pt x="19879" y="5561"/>
                  </a:lnTo>
                  <a:lnTo>
                    <a:pt x="19879" y="5592"/>
                  </a:lnTo>
                  <a:lnTo>
                    <a:pt x="19879" y="5764"/>
                  </a:lnTo>
                  <a:lnTo>
                    <a:pt x="19865" y="5827"/>
                  </a:lnTo>
                  <a:lnTo>
                    <a:pt x="19836" y="5874"/>
                  </a:lnTo>
                  <a:lnTo>
                    <a:pt x="19709" y="6015"/>
                  </a:lnTo>
                  <a:lnTo>
                    <a:pt x="19625" y="6093"/>
                  </a:lnTo>
                  <a:lnTo>
                    <a:pt x="19582" y="6109"/>
                  </a:lnTo>
                  <a:lnTo>
                    <a:pt x="19540" y="6140"/>
                  </a:lnTo>
                  <a:lnTo>
                    <a:pt x="19498" y="6187"/>
                  </a:lnTo>
                  <a:lnTo>
                    <a:pt x="19427" y="6312"/>
                  </a:lnTo>
                  <a:lnTo>
                    <a:pt x="19357" y="6406"/>
                  </a:lnTo>
                  <a:lnTo>
                    <a:pt x="19300" y="6469"/>
                  </a:lnTo>
                  <a:lnTo>
                    <a:pt x="19216" y="6563"/>
                  </a:lnTo>
                  <a:lnTo>
                    <a:pt x="19159" y="6626"/>
                  </a:lnTo>
                  <a:lnTo>
                    <a:pt x="19117" y="6657"/>
                  </a:lnTo>
                  <a:lnTo>
                    <a:pt x="19089" y="6673"/>
                  </a:lnTo>
                  <a:lnTo>
                    <a:pt x="19060" y="6688"/>
                  </a:lnTo>
                  <a:lnTo>
                    <a:pt x="19032" y="6735"/>
                  </a:lnTo>
                  <a:lnTo>
                    <a:pt x="18934" y="7080"/>
                  </a:lnTo>
                  <a:lnTo>
                    <a:pt x="18919" y="7127"/>
                  </a:lnTo>
                  <a:lnTo>
                    <a:pt x="18919" y="7190"/>
                  </a:lnTo>
                  <a:lnTo>
                    <a:pt x="19046" y="7988"/>
                  </a:lnTo>
                  <a:lnTo>
                    <a:pt x="19046" y="8004"/>
                  </a:lnTo>
                  <a:lnTo>
                    <a:pt x="19060" y="8020"/>
                  </a:lnTo>
                  <a:lnTo>
                    <a:pt x="19075" y="8020"/>
                  </a:lnTo>
                  <a:lnTo>
                    <a:pt x="19089" y="8004"/>
                  </a:lnTo>
                  <a:lnTo>
                    <a:pt x="19230" y="7800"/>
                  </a:lnTo>
                  <a:lnTo>
                    <a:pt x="19286" y="7706"/>
                  </a:lnTo>
                  <a:lnTo>
                    <a:pt x="19357" y="7612"/>
                  </a:lnTo>
                  <a:lnTo>
                    <a:pt x="19371" y="7565"/>
                  </a:lnTo>
                  <a:lnTo>
                    <a:pt x="19427" y="7456"/>
                  </a:lnTo>
                  <a:lnTo>
                    <a:pt x="19441" y="7425"/>
                  </a:lnTo>
                  <a:lnTo>
                    <a:pt x="19470" y="7362"/>
                  </a:lnTo>
                  <a:lnTo>
                    <a:pt x="19512" y="7331"/>
                  </a:lnTo>
                  <a:lnTo>
                    <a:pt x="19554" y="7315"/>
                  </a:lnTo>
                  <a:lnTo>
                    <a:pt x="19582" y="7268"/>
                  </a:lnTo>
                  <a:lnTo>
                    <a:pt x="19597" y="7221"/>
                  </a:lnTo>
                  <a:lnTo>
                    <a:pt x="19597" y="7190"/>
                  </a:lnTo>
                  <a:lnTo>
                    <a:pt x="19611" y="7143"/>
                  </a:lnTo>
                  <a:lnTo>
                    <a:pt x="19639" y="7096"/>
                  </a:lnTo>
                  <a:lnTo>
                    <a:pt x="19667" y="7049"/>
                  </a:lnTo>
                  <a:lnTo>
                    <a:pt x="19681" y="7002"/>
                  </a:lnTo>
                  <a:lnTo>
                    <a:pt x="19724" y="6814"/>
                  </a:lnTo>
                  <a:lnTo>
                    <a:pt x="19738" y="6704"/>
                  </a:lnTo>
                  <a:lnTo>
                    <a:pt x="19724" y="6688"/>
                  </a:lnTo>
                  <a:lnTo>
                    <a:pt x="19681" y="6673"/>
                  </a:lnTo>
                  <a:lnTo>
                    <a:pt x="19653" y="6673"/>
                  </a:lnTo>
                  <a:lnTo>
                    <a:pt x="19639" y="6673"/>
                  </a:lnTo>
                  <a:lnTo>
                    <a:pt x="19625" y="6657"/>
                  </a:lnTo>
                  <a:lnTo>
                    <a:pt x="19625" y="6641"/>
                  </a:lnTo>
                  <a:lnTo>
                    <a:pt x="19625" y="6610"/>
                  </a:lnTo>
                  <a:lnTo>
                    <a:pt x="19724" y="6344"/>
                  </a:lnTo>
                  <a:lnTo>
                    <a:pt x="19738" y="6297"/>
                  </a:lnTo>
                  <a:lnTo>
                    <a:pt x="19780" y="6250"/>
                  </a:lnTo>
                  <a:lnTo>
                    <a:pt x="19865" y="6187"/>
                  </a:lnTo>
                  <a:lnTo>
                    <a:pt x="19893" y="6156"/>
                  </a:lnTo>
                  <a:lnTo>
                    <a:pt x="19978" y="6140"/>
                  </a:lnTo>
                  <a:lnTo>
                    <a:pt x="20020" y="6140"/>
                  </a:lnTo>
                  <a:lnTo>
                    <a:pt x="20048" y="6171"/>
                  </a:lnTo>
                  <a:lnTo>
                    <a:pt x="20062" y="6187"/>
                  </a:lnTo>
                  <a:lnTo>
                    <a:pt x="20090" y="6187"/>
                  </a:lnTo>
                  <a:lnTo>
                    <a:pt x="20133" y="6171"/>
                  </a:lnTo>
                  <a:lnTo>
                    <a:pt x="20246" y="6030"/>
                  </a:lnTo>
                  <a:lnTo>
                    <a:pt x="20274" y="6015"/>
                  </a:lnTo>
                  <a:lnTo>
                    <a:pt x="20288" y="6015"/>
                  </a:lnTo>
                  <a:lnTo>
                    <a:pt x="20316" y="6015"/>
                  </a:lnTo>
                  <a:lnTo>
                    <a:pt x="20330" y="6030"/>
                  </a:lnTo>
                  <a:lnTo>
                    <a:pt x="20457" y="6171"/>
                  </a:lnTo>
                  <a:lnTo>
                    <a:pt x="20471" y="6187"/>
                  </a:lnTo>
                  <a:lnTo>
                    <a:pt x="20500" y="6187"/>
                  </a:lnTo>
                  <a:lnTo>
                    <a:pt x="20514" y="6171"/>
                  </a:lnTo>
                  <a:lnTo>
                    <a:pt x="20514" y="6156"/>
                  </a:lnTo>
                  <a:lnTo>
                    <a:pt x="20556" y="6046"/>
                  </a:lnTo>
                  <a:lnTo>
                    <a:pt x="20584" y="5999"/>
                  </a:lnTo>
                  <a:lnTo>
                    <a:pt x="20627" y="5983"/>
                  </a:lnTo>
                  <a:lnTo>
                    <a:pt x="20655" y="5983"/>
                  </a:lnTo>
                  <a:lnTo>
                    <a:pt x="20697" y="5968"/>
                  </a:lnTo>
                  <a:lnTo>
                    <a:pt x="20739" y="5936"/>
                  </a:lnTo>
                  <a:lnTo>
                    <a:pt x="20880" y="5733"/>
                  </a:lnTo>
                  <a:lnTo>
                    <a:pt x="20923" y="5686"/>
                  </a:lnTo>
                  <a:lnTo>
                    <a:pt x="20965" y="5655"/>
                  </a:lnTo>
                  <a:lnTo>
                    <a:pt x="21134" y="5545"/>
                  </a:lnTo>
                  <a:lnTo>
                    <a:pt x="21191" y="5529"/>
                  </a:lnTo>
                  <a:lnTo>
                    <a:pt x="21247" y="5529"/>
                  </a:lnTo>
                  <a:lnTo>
                    <a:pt x="21275" y="5529"/>
                  </a:lnTo>
                  <a:lnTo>
                    <a:pt x="21332" y="5529"/>
                  </a:lnTo>
                  <a:lnTo>
                    <a:pt x="21374" y="5545"/>
                  </a:lnTo>
                  <a:lnTo>
                    <a:pt x="21417" y="5576"/>
                  </a:lnTo>
                  <a:lnTo>
                    <a:pt x="21459" y="5576"/>
                  </a:lnTo>
                  <a:lnTo>
                    <a:pt x="21473" y="5561"/>
                  </a:lnTo>
                  <a:lnTo>
                    <a:pt x="21473" y="5467"/>
                  </a:lnTo>
                  <a:lnTo>
                    <a:pt x="21473" y="5435"/>
                  </a:lnTo>
                  <a:lnTo>
                    <a:pt x="21445" y="5310"/>
                  </a:lnTo>
                  <a:lnTo>
                    <a:pt x="21417" y="5200"/>
                  </a:lnTo>
                  <a:lnTo>
                    <a:pt x="21388" y="5138"/>
                  </a:lnTo>
                  <a:lnTo>
                    <a:pt x="21360" y="5091"/>
                  </a:lnTo>
                  <a:lnTo>
                    <a:pt x="21304" y="5028"/>
                  </a:lnTo>
                  <a:lnTo>
                    <a:pt x="21290" y="5012"/>
                  </a:lnTo>
                  <a:lnTo>
                    <a:pt x="21290" y="4997"/>
                  </a:lnTo>
                  <a:lnTo>
                    <a:pt x="21290" y="4965"/>
                  </a:lnTo>
                  <a:lnTo>
                    <a:pt x="21318" y="4965"/>
                  </a:lnTo>
                  <a:lnTo>
                    <a:pt x="21346" y="4934"/>
                  </a:lnTo>
                  <a:lnTo>
                    <a:pt x="21445" y="4887"/>
                  </a:lnTo>
                  <a:lnTo>
                    <a:pt x="21487" y="4856"/>
                  </a:lnTo>
                  <a:close/>
                  <a:moveTo>
                    <a:pt x="2963" y="7284"/>
                  </a:moveTo>
                  <a:lnTo>
                    <a:pt x="2963" y="7284"/>
                  </a:lnTo>
                  <a:lnTo>
                    <a:pt x="2920" y="7237"/>
                  </a:lnTo>
                  <a:lnTo>
                    <a:pt x="2892" y="7205"/>
                  </a:lnTo>
                  <a:lnTo>
                    <a:pt x="2920" y="7237"/>
                  </a:lnTo>
                  <a:lnTo>
                    <a:pt x="2963" y="7284"/>
                  </a:lnTo>
                  <a:close/>
                  <a:moveTo>
                    <a:pt x="6617" y="9743"/>
                  </a:moveTo>
                  <a:lnTo>
                    <a:pt x="6617" y="9743"/>
                  </a:lnTo>
                  <a:lnTo>
                    <a:pt x="6589" y="9696"/>
                  </a:lnTo>
                  <a:lnTo>
                    <a:pt x="6546" y="9680"/>
                  </a:lnTo>
                  <a:lnTo>
                    <a:pt x="6518" y="9664"/>
                  </a:lnTo>
                  <a:lnTo>
                    <a:pt x="6448" y="9664"/>
                  </a:lnTo>
                  <a:lnTo>
                    <a:pt x="6363" y="9696"/>
                  </a:lnTo>
                  <a:lnTo>
                    <a:pt x="6321" y="9711"/>
                  </a:lnTo>
                  <a:lnTo>
                    <a:pt x="6278" y="9727"/>
                  </a:lnTo>
                  <a:lnTo>
                    <a:pt x="6222" y="9743"/>
                  </a:lnTo>
                  <a:lnTo>
                    <a:pt x="6194" y="9743"/>
                  </a:lnTo>
                  <a:lnTo>
                    <a:pt x="6095" y="9743"/>
                  </a:lnTo>
                  <a:lnTo>
                    <a:pt x="6010" y="9711"/>
                  </a:lnTo>
                  <a:lnTo>
                    <a:pt x="5982" y="9696"/>
                  </a:lnTo>
                  <a:lnTo>
                    <a:pt x="5897" y="9664"/>
                  </a:lnTo>
                  <a:lnTo>
                    <a:pt x="5799" y="9664"/>
                  </a:lnTo>
                  <a:lnTo>
                    <a:pt x="5643" y="9664"/>
                  </a:lnTo>
                  <a:lnTo>
                    <a:pt x="5545" y="9664"/>
                  </a:lnTo>
                  <a:lnTo>
                    <a:pt x="5460" y="9664"/>
                  </a:lnTo>
                  <a:lnTo>
                    <a:pt x="5432" y="9664"/>
                  </a:lnTo>
                  <a:lnTo>
                    <a:pt x="5389" y="9680"/>
                  </a:lnTo>
                  <a:lnTo>
                    <a:pt x="5347" y="9696"/>
                  </a:lnTo>
                  <a:lnTo>
                    <a:pt x="5262" y="9774"/>
                  </a:lnTo>
                  <a:lnTo>
                    <a:pt x="5220" y="9790"/>
                  </a:lnTo>
                  <a:lnTo>
                    <a:pt x="5178" y="9790"/>
                  </a:lnTo>
                  <a:lnTo>
                    <a:pt x="5135" y="9774"/>
                  </a:lnTo>
                  <a:lnTo>
                    <a:pt x="5093" y="9743"/>
                  </a:lnTo>
                  <a:lnTo>
                    <a:pt x="5051" y="9711"/>
                  </a:lnTo>
                  <a:lnTo>
                    <a:pt x="4952" y="9680"/>
                  </a:lnTo>
                  <a:lnTo>
                    <a:pt x="4910" y="9649"/>
                  </a:lnTo>
                  <a:lnTo>
                    <a:pt x="4896" y="9602"/>
                  </a:lnTo>
                  <a:lnTo>
                    <a:pt x="4896" y="9570"/>
                  </a:lnTo>
                  <a:lnTo>
                    <a:pt x="4910" y="9508"/>
                  </a:lnTo>
                  <a:lnTo>
                    <a:pt x="4938" y="9461"/>
                  </a:lnTo>
                  <a:lnTo>
                    <a:pt x="4994" y="9398"/>
                  </a:lnTo>
                  <a:lnTo>
                    <a:pt x="5037" y="9351"/>
                  </a:lnTo>
                  <a:lnTo>
                    <a:pt x="5037" y="9288"/>
                  </a:lnTo>
                  <a:lnTo>
                    <a:pt x="5037" y="9179"/>
                  </a:lnTo>
                  <a:lnTo>
                    <a:pt x="5037" y="9132"/>
                  </a:lnTo>
                  <a:lnTo>
                    <a:pt x="5065" y="9085"/>
                  </a:lnTo>
                  <a:lnTo>
                    <a:pt x="5107" y="9054"/>
                  </a:lnTo>
                  <a:lnTo>
                    <a:pt x="5135" y="9007"/>
                  </a:lnTo>
                  <a:lnTo>
                    <a:pt x="5220" y="8944"/>
                  </a:lnTo>
                  <a:lnTo>
                    <a:pt x="5262" y="8928"/>
                  </a:lnTo>
                  <a:lnTo>
                    <a:pt x="5319" y="8897"/>
                  </a:lnTo>
                  <a:lnTo>
                    <a:pt x="5361" y="8897"/>
                  </a:lnTo>
                  <a:lnTo>
                    <a:pt x="5389" y="8897"/>
                  </a:lnTo>
                  <a:lnTo>
                    <a:pt x="5446" y="8913"/>
                  </a:lnTo>
                  <a:lnTo>
                    <a:pt x="5488" y="8928"/>
                  </a:lnTo>
                  <a:lnTo>
                    <a:pt x="5502" y="8975"/>
                  </a:lnTo>
                  <a:lnTo>
                    <a:pt x="5488" y="9007"/>
                  </a:lnTo>
                  <a:lnTo>
                    <a:pt x="5474" y="9022"/>
                  </a:lnTo>
                  <a:lnTo>
                    <a:pt x="5474" y="9054"/>
                  </a:lnTo>
                  <a:lnTo>
                    <a:pt x="5488" y="9085"/>
                  </a:lnTo>
                  <a:lnTo>
                    <a:pt x="5545" y="9163"/>
                  </a:lnTo>
                  <a:lnTo>
                    <a:pt x="5587" y="9179"/>
                  </a:lnTo>
                  <a:lnTo>
                    <a:pt x="5643" y="9179"/>
                  </a:lnTo>
                  <a:lnTo>
                    <a:pt x="5813" y="9069"/>
                  </a:lnTo>
                  <a:lnTo>
                    <a:pt x="5869" y="9054"/>
                  </a:lnTo>
                  <a:lnTo>
                    <a:pt x="5911" y="9069"/>
                  </a:lnTo>
                  <a:lnTo>
                    <a:pt x="6081" y="9116"/>
                  </a:lnTo>
                  <a:lnTo>
                    <a:pt x="6137" y="9132"/>
                  </a:lnTo>
                  <a:lnTo>
                    <a:pt x="6165" y="9179"/>
                  </a:lnTo>
                  <a:lnTo>
                    <a:pt x="6250" y="9304"/>
                  </a:lnTo>
                  <a:lnTo>
                    <a:pt x="6264" y="9351"/>
                  </a:lnTo>
                  <a:lnTo>
                    <a:pt x="6278" y="9398"/>
                  </a:lnTo>
                  <a:lnTo>
                    <a:pt x="6292" y="9429"/>
                  </a:lnTo>
                  <a:lnTo>
                    <a:pt x="6306" y="9476"/>
                  </a:lnTo>
                  <a:lnTo>
                    <a:pt x="6349" y="9492"/>
                  </a:lnTo>
                  <a:lnTo>
                    <a:pt x="6405" y="9508"/>
                  </a:lnTo>
                  <a:lnTo>
                    <a:pt x="6433" y="9508"/>
                  </a:lnTo>
                  <a:lnTo>
                    <a:pt x="6476" y="9523"/>
                  </a:lnTo>
                  <a:lnTo>
                    <a:pt x="6518" y="9539"/>
                  </a:lnTo>
                  <a:lnTo>
                    <a:pt x="6575" y="9649"/>
                  </a:lnTo>
                  <a:lnTo>
                    <a:pt x="6603" y="9680"/>
                  </a:lnTo>
                  <a:lnTo>
                    <a:pt x="6617" y="9743"/>
                  </a:lnTo>
                  <a:close/>
                  <a:moveTo>
                    <a:pt x="7717" y="9054"/>
                  </a:moveTo>
                  <a:lnTo>
                    <a:pt x="7717" y="9054"/>
                  </a:lnTo>
                  <a:lnTo>
                    <a:pt x="7604" y="9054"/>
                  </a:lnTo>
                  <a:lnTo>
                    <a:pt x="7576" y="9054"/>
                  </a:lnTo>
                  <a:lnTo>
                    <a:pt x="7534" y="9054"/>
                  </a:lnTo>
                  <a:lnTo>
                    <a:pt x="7492" y="9085"/>
                  </a:lnTo>
                  <a:lnTo>
                    <a:pt x="7463" y="9132"/>
                  </a:lnTo>
                  <a:lnTo>
                    <a:pt x="7463" y="9179"/>
                  </a:lnTo>
                  <a:lnTo>
                    <a:pt x="7506" y="9367"/>
                  </a:lnTo>
                  <a:lnTo>
                    <a:pt x="7534" y="9429"/>
                  </a:lnTo>
                  <a:lnTo>
                    <a:pt x="7562" y="9476"/>
                  </a:lnTo>
                  <a:lnTo>
                    <a:pt x="7619" y="9539"/>
                  </a:lnTo>
                  <a:lnTo>
                    <a:pt x="7647" y="9586"/>
                  </a:lnTo>
                  <a:lnTo>
                    <a:pt x="7661" y="9649"/>
                  </a:lnTo>
                  <a:lnTo>
                    <a:pt x="7661" y="9837"/>
                  </a:lnTo>
                  <a:lnTo>
                    <a:pt x="7661" y="9899"/>
                  </a:lnTo>
                  <a:lnTo>
                    <a:pt x="7619" y="9915"/>
                  </a:lnTo>
                  <a:lnTo>
                    <a:pt x="7195" y="10009"/>
                  </a:lnTo>
                  <a:lnTo>
                    <a:pt x="7153" y="10009"/>
                  </a:lnTo>
                  <a:lnTo>
                    <a:pt x="7125" y="9993"/>
                  </a:lnTo>
                  <a:lnTo>
                    <a:pt x="7097" y="9978"/>
                  </a:lnTo>
                  <a:lnTo>
                    <a:pt x="7068" y="10009"/>
                  </a:lnTo>
                  <a:lnTo>
                    <a:pt x="7040" y="10025"/>
                  </a:lnTo>
                  <a:lnTo>
                    <a:pt x="6984" y="10040"/>
                  </a:lnTo>
                  <a:lnTo>
                    <a:pt x="6927" y="10056"/>
                  </a:lnTo>
                  <a:lnTo>
                    <a:pt x="6885" y="10056"/>
                  </a:lnTo>
                  <a:lnTo>
                    <a:pt x="6857" y="10056"/>
                  </a:lnTo>
                  <a:lnTo>
                    <a:pt x="6786" y="10009"/>
                  </a:lnTo>
                  <a:lnTo>
                    <a:pt x="6758" y="9962"/>
                  </a:lnTo>
                  <a:lnTo>
                    <a:pt x="6730" y="9931"/>
                  </a:lnTo>
                  <a:lnTo>
                    <a:pt x="6730" y="9915"/>
                  </a:lnTo>
                  <a:lnTo>
                    <a:pt x="6730" y="9899"/>
                  </a:lnTo>
                  <a:lnTo>
                    <a:pt x="6772" y="9899"/>
                  </a:lnTo>
                  <a:lnTo>
                    <a:pt x="6828" y="9884"/>
                  </a:lnTo>
                  <a:lnTo>
                    <a:pt x="6885" y="9868"/>
                  </a:lnTo>
                  <a:lnTo>
                    <a:pt x="6913" y="9837"/>
                  </a:lnTo>
                  <a:lnTo>
                    <a:pt x="6955" y="9837"/>
                  </a:lnTo>
                  <a:lnTo>
                    <a:pt x="6998" y="9852"/>
                  </a:lnTo>
                  <a:lnTo>
                    <a:pt x="7026" y="9899"/>
                  </a:lnTo>
                  <a:lnTo>
                    <a:pt x="7040" y="9931"/>
                  </a:lnTo>
                  <a:lnTo>
                    <a:pt x="7040" y="9946"/>
                  </a:lnTo>
                  <a:lnTo>
                    <a:pt x="7068" y="9915"/>
                  </a:lnTo>
                  <a:lnTo>
                    <a:pt x="7082" y="9868"/>
                  </a:lnTo>
                  <a:lnTo>
                    <a:pt x="7139" y="9774"/>
                  </a:lnTo>
                  <a:lnTo>
                    <a:pt x="7209" y="9711"/>
                  </a:lnTo>
                  <a:lnTo>
                    <a:pt x="7224" y="9664"/>
                  </a:lnTo>
                  <a:lnTo>
                    <a:pt x="7224" y="9602"/>
                  </a:lnTo>
                  <a:lnTo>
                    <a:pt x="7125" y="9414"/>
                  </a:lnTo>
                  <a:lnTo>
                    <a:pt x="7068" y="9304"/>
                  </a:lnTo>
                  <a:lnTo>
                    <a:pt x="6871" y="9022"/>
                  </a:lnTo>
                  <a:lnTo>
                    <a:pt x="6843" y="8975"/>
                  </a:lnTo>
                  <a:lnTo>
                    <a:pt x="6857" y="8913"/>
                  </a:lnTo>
                  <a:lnTo>
                    <a:pt x="6941" y="8787"/>
                  </a:lnTo>
                  <a:lnTo>
                    <a:pt x="6970" y="8756"/>
                  </a:lnTo>
                  <a:lnTo>
                    <a:pt x="7012" y="8709"/>
                  </a:lnTo>
                  <a:lnTo>
                    <a:pt x="7054" y="8693"/>
                  </a:lnTo>
                  <a:lnTo>
                    <a:pt x="7097" y="8678"/>
                  </a:lnTo>
                  <a:lnTo>
                    <a:pt x="7139" y="8709"/>
                  </a:lnTo>
                  <a:lnTo>
                    <a:pt x="7181" y="8725"/>
                  </a:lnTo>
                  <a:lnTo>
                    <a:pt x="7238" y="8740"/>
                  </a:lnTo>
                  <a:lnTo>
                    <a:pt x="7393" y="8740"/>
                  </a:lnTo>
                  <a:lnTo>
                    <a:pt x="7506" y="8740"/>
                  </a:lnTo>
                  <a:lnTo>
                    <a:pt x="7604" y="8740"/>
                  </a:lnTo>
                  <a:lnTo>
                    <a:pt x="7647" y="8756"/>
                  </a:lnTo>
                  <a:lnTo>
                    <a:pt x="7689" y="8787"/>
                  </a:lnTo>
                  <a:lnTo>
                    <a:pt x="7830" y="8991"/>
                  </a:lnTo>
                  <a:lnTo>
                    <a:pt x="7844" y="9022"/>
                  </a:lnTo>
                  <a:lnTo>
                    <a:pt x="7844" y="9038"/>
                  </a:lnTo>
                  <a:lnTo>
                    <a:pt x="7830" y="9038"/>
                  </a:lnTo>
                  <a:lnTo>
                    <a:pt x="7816" y="9054"/>
                  </a:lnTo>
                  <a:lnTo>
                    <a:pt x="7717" y="9054"/>
                  </a:lnTo>
                  <a:close/>
                  <a:moveTo>
                    <a:pt x="7746" y="2741"/>
                  </a:moveTo>
                  <a:lnTo>
                    <a:pt x="7746" y="2741"/>
                  </a:lnTo>
                  <a:lnTo>
                    <a:pt x="7774" y="2772"/>
                  </a:lnTo>
                  <a:lnTo>
                    <a:pt x="7802" y="2804"/>
                  </a:lnTo>
                  <a:lnTo>
                    <a:pt x="7816" y="2835"/>
                  </a:lnTo>
                  <a:lnTo>
                    <a:pt x="7844" y="2866"/>
                  </a:lnTo>
                  <a:lnTo>
                    <a:pt x="7887" y="2882"/>
                  </a:lnTo>
                  <a:lnTo>
                    <a:pt x="7929" y="2913"/>
                  </a:lnTo>
                  <a:lnTo>
                    <a:pt x="7985" y="2913"/>
                  </a:lnTo>
                  <a:lnTo>
                    <a:pt x="8155" y="2913"/>
                  </a:lnTo>
                  <a:lnTo>
                    <a:pt x="8169" y="2913"/>
                  </a:lnTo>
                  <a:lnTo>
                    <a:pt x="8183" y="2898"/>
                  </a:lnTo>
                  <a:lnTo>
                    <a:pt x="8183" y="2882"/>
                  </a:lnTo>
                  <a:lnTo>
                    <a:pt x="8169" y="2866"/>
                  </a:lnTo>
                  <a:lnTo>
                    <a:pt x="8112" y="2804"/>
                  </a:lnTo>
                  <a:lnTo>
                    <a:pt x="8084" y="2757"/>
                  </a:lnTo>
                  <a:lnTo>
                    <a:pt x="8056" y="2710"/>
                  </a:lnTo>
                  <a:lnTo>
                    <a:pt x="7957" y="2365"/>
                  </a:lnTo>
                  <a:lnTo>
                    <a:pt x="7943" y="2303"/>
                  </a:lnTo>
                  <a:lnTo>
                    <a:pt x="7957" y="2240"/>
                  </a:lnTo>
                  <a:lnTo>
                    <a:pt x="8042" y="2052"/>
                  </a:lnTo>
                  <a:lnTo>
                    <a:pt x="8098" y="1942"/>
                  </a:lnTo>
                  <a:lnTo>
                    <a:pt x="8324" y="1441"/>
                  </a:lnTo>
                  <a:lnTo>
                    <a:pt x="8352" y="1394"/>
                  </a:lnTo>
                  <a:lnTo>
                    <a:pt x="8395" y="1347"/>
                  </a:lnTo>
                  <a:lnTo>
                    <a:pt x="8578" y="1190"/>
                  </a:lnTo>
                  <a:lnTo>
                    <a:pt x="8648" y="1096"/>
                  </a:lnTo>
                  <a:lnTo>
                    <a:pt x="8733" y="971"/>
                  </a:lnTo>
                  <a:lnTo>
                    <a:pt x="8775" y="940"/>
                  </a:lnTo>
                  <a:lnTo>
                    <a:pt x="8818" y="908"/>
                  </a:lnTo>
                  <a:lnTo>
                    <a:pt x="8917" y="861"/>
                  </a:lnTo>
                  <a:lnTo>
                    <a:pt x="9015" y="815"/>
                  </a:lnTo>
                  <a:lnTo>
                    <a:pt x="9128" y="736"/>
                  </a:lnTo>
                  <a:lnTo>
                    <a:pt x="9213" y="658"/>
                  </a:lnTo>
                  <a:lnTo>
                    <a:pt x="9410" y="439"/>
                  </a:lnTo>
                  <a:lnTo>
                    <a:pt x="9439" y="392"/>
                  </a:lnTo>
                  <a:lnTo>
                    <a:pt x="9424" y="329"/>
                  </a:lnTo>
                  <a:lnTo>
                    <a:pt x="9410" y="298"/>
                  </a:lnTo>
                  <a:lnTo>
                    <a:pt x="9368" y="251"/>
                  </a:lnTo>
                  <a:lnTo>
                    <a:pt x="9326" y="235"/>
                  </a:lnTo>
                  <a:lnTo>
                    <a:pt x="9227" y="235"/>
                  </a:lnTo>
                  <a:lnTo>
                    <a:pt x="9185" y="251"/>
                  </a:lnTo>
                  <a:lnTo>
                    <a:pt x="9142" y="282"/>
                  </a:lnTo>
                  <a:lnTo>
                    <a:pt x="9072" y="345"/>
                  </a:lnTo>
                  <a:lnTo>
                    <a:pt x="9001" y="423"/>
                  </a:lnTo>
                  <a:lnTo>
                    <a:pt x="8959" y="454"/>
                  </a:lnTo>
                  <a:lnTo>
                    <a:pt x="8917" y="486"/>
                  </a:lnTo>
                  <a:lnTo>
                    <a:pt x="8818" y="517"/>
                  </a:lnTo>
                  <a:lnTo>
                    <a:pt x="8705" y="548"/>
                  </a:lnTo>
                  <a:lnTo>
                    <a:pt x="8606" y="548"/>
                  </a:lnTo>
                  <a:lnTo>
                    <a:pt x="8564" y="548"/>
                  </a:lnTo>
                  <a:lnTo>
                    <a:pt x="8521" y="580"/>
                  </a:lnTo>
                  <a:lnTo>
                    <a:pt x="8451" y="658"/>
                  </a:lnTo>
                  <a:lnTo>
                    <a:pt x="8380" y="736"/>
                  </a:lnTo>
                  <a:lnTo>
                    <a:pt x="8183" y="955"/>
                  </a:lnTo>
                  <a:lnTo>
                    <a:pt x="8084" y="1034"/>
                  </a:lnTo>
                  <a:lnTo>
                    <a:pt x="8056" y="1049"/>
                  </a:lnTo>
                  <a:lnTo>
                    <a:pt x="8014" y="1096"/>
                  </a:lnTo>
                  <a:lnTo>
                    <a:pt x="7999" y="1143"/>
                  </a:lnTo>
                  <a:lnTo>
                    <a:pt x="7999" y="1253"/>
                  </a:lnTo>
                  <a:lnTo>
                    <a:pt x="7985" y="1300"/>
                  </a:lnTo>
                  <a:lnTo>
                    <a:pt x="7957" y="1331"/>
                  </a:lnTo>
                  <a:lnTo>
                    <a:pt x="7915" y="1363"/>
                  </a:lnTo>
                  <a:lnTo>
                    <a:pt x="7872" y="1394"/>
                  </a:lnTo>
                  <a:lnTo>
                    <a:pt x="7830" y="1441"/>
                  </a:lnTo>
                  <a:lnTo>
                    <a:pt x="7760" y="1566"/>
                  </a:lnTo>
                  <a:lnTo>
                    <a:pt x="7731" y="1613"/>
                  </a:lnTo>
                  <a:lnTo>
                    <a:pt x="7731" y="1676"/>
                  </a:lnTo>
                  <a:lnTo>
                    <a:pt x="7731" y="1707"/>
                  </a:lnTo>
                  <a:lnTo>
                    <a:pt x="7717" y="1770"/>
                  </a:lnTo>
                  <a:lnTo>
                    <a:pt x="7703" y="1817"/>
                  </a:lnTo>
                  <a:lnTo>
                    <a:pt x="7689" y="1864"/>
                  </a:lnTo>
                  <a:lnTo>
                    <a:pt x="7633" y="1974"/>
                  </a:lnTo>
                  <a:lnTo>
                    <a:pt x="7619" y="2021"/>
                  </a:lnTo>
                  <a:lnTo>
                    <a:pt x="7590" y="2083"/>
                  </a:lnTo>
                  <a:lnTo>
                    <a:pt x="7590" y="2130"/>
                  </a:lnTo>
                  <a:lnTo>
                    <a:pt x="7590" y="2240"/>
                  </a:lnTo>
                  <a:lnTo>
                    <a:pt x="7576" y="2303"/>
                  </a:lnTo>
                  <a:lnTo>
                    <a:pt x="7562" y="2365"/>
                  </a:lnTo>
                  <a:lnTo>
                    <a:pt x="7548" y="2397"/>
                  </a:lnTo>
                  <a:lnTo>
                    <a:pt x="7534" y="2459"/>
                  </a:lnTo>
                  <a:lnTo>
                    <a:pt x="7534" y="2522"/>
                  </a:lnTo>
                  <a:lnTo>
                    <a:pt x="7576" y="2631"/>
                  </a:lnTo>
                  <a:lnTo>
                    <a:pt x="7604" y="2678"/>
                  </a:lnTo>
                  <a:lnTo>
                    <a:pt x="7647" y="2710"/>
                  </a:lnTo>
                  <a:lnTo>
                    <a:pt x="7746" y="2741"/>
                  </a:lnTo>
                  <a:close/>
                  <a:moveTo>
                    <a:pt x="1044" y="7847"/>
                  </a:moveTo>
                  <a:lnTo>
                    <a:pt x="1044" y="7847"/>
                  </a:lnTo>
                  <a:lnTo>
                    <a:pt x="1143" y="7785"/>
                  </a:lnTo>
                  <a:lnTo>
                    <a:pt x="1185" y="7769"/>
                  </a:lnTo>
                  <a:lnTo>
                    <a:pt x="1213" y="7738"/>
                  </a:lnTo>
                  <a:lnTo>
                    <a:pt x="1227" y="7675"/>
                  </a:lnTo>
                  <a:lnTo>
                    <a:pt x="1227" y="7659"/>
                  </a:lnTo>
                  <a:lnTo>
                    <a:pt x="1227" y="7534"/>
                  </a:lnTo>
                  <a:lnTo>
                    <a:pt x="1227" y="7503"/>
                  </a:lnTo>
                  <a:lnTo>
                    <a:pt x="1242" y="7440"/>
                  </a:lnTo>
                  <a:lnTo>
                    <a:pt x="1270" y="7393"/>
                  </a:lnTo>
                  <a:lnTo>
                    <a:pt x="1284" y="7362"/>
                  </a:lnTo>
                  <a:lnTo>
                    <a:pt x="1270" y="7331"/>
                  </a:lnTo>
                  <a:lnTo>
                    <a:pt x="1242" y="7284"/>
                  </a:lnTo>
                  <a:lnTo>
                    <a:pt x="1227" y="7252"/>
                  </a:lnTo>
                  <a:lnTo>
                    <a:pt x="1213" y="7221"/>
                  </a:lnTo>
                  <a:lnTo>
                    <a:pt x="1199" y="7205"/>
                  </a:lnTo>
                  <a:lnTo>
                    <a:pt x="1157" y="7205"/>
                  </a:lnTo>
                  <a:lnTo>
                    <a:pt x="1129" y="7174"/>
                  </a:lnTo>
                  <a:lnTo>
                    <a:pt x="1115" y="7158"/>
                  </a:lnTo>
                  <a:lnTo>
                    <a:pt x="1086" y="7158"/>
                  </a:lnTo>
                  <a:lnTo>
                    <a:pt x="1044" y="7174"/>
                  </a:lnTo>
                  <a:lnTo>
                    <a:pt x="988" y="7237"/>
                  </a:lnTo>
                  <a:lnTo>
                    <a:pt x="959" y="7284"/>
                  </a:lnTo>
                  <a:lnTo>
                    <a:pt x="945" y="7331"/>
                  </a:lnTo>
                  <a:lnTo>
                    <a:pt x="931" y="7346"/>
                  </a:lnTo>
                  <a:lnTo>
                    <a:pt x="889" y="7362"/>
                  </a:lnTo>
                  <a:lnTo>
                    <a:pt x="875" y="7362"/>
                  </a:lnTo>
                  <a:lnTo>
                    <a:pt x="847" y="7362"/>
                  </a:lnTo>
                  <a:lnTo>
                    <a:pt x="832" y="7378"/>
                  </a:lnTo>
                  <a:lnTo>
                    <a:pt x="832" y="7393"/>
                  </a:lnTo>
                  <a:lnTo>
                    <a:pt x="832" y="7425"/>
                  </a:lnTo>
                  <a:lnTo>
                    <a:pt x="861" y="7456"/>
                  </a:lnTo>
                  <a:lnTo>
                    <a:pt x="861" y="7503"/>
                  </a:lnTo>
                  <a:lnTo>
                    <a:pt x="847" y="7518"/>
                  </a:lnTo>
                  <a:lnTo>
                    <a:pt x="832" y="7518"/>
                  </a:lnTo>
                  <a:lnTo>
                    <a:pt x="847" y="7550"/>
                  </a:lnTo>
                  <a:lnTo>
                    <a:pt x="875" y="7597"/>
                  </a:lnTo>
                  <a:lnTo>
                    <a:pt x="875" y="7628"/>
                  </a:lnTo>
                  <a:lnTo>
                    <a:pt x="875" y="7659"/>
                  </a:lnTo>
                  <a:lnTo>
                    <a:pt x="847" y="7706"/>
                  </a:lnTo>
                  <a:lnTo>
                    <a:pt x="818" y="7738"/>
                  </a:lnTo>
                  <a:lnTo>
                    <a:pt x="818" y="7785"/>
                  </a:lnTo>
                  <a:lnTo>
                    <a:pt x="818" y="7863"/>
                  </a:lnTo>
                  <a:lnTo>
                    <a:pt x="818" y="7894"/>
                  </a:lnTo>
                  <a:lnTo>
                    <a:pt x="847" y="7926"/>
                  </a:lnTo>
                  <a:lnTo>
                    <a:pt x="889" y="7957"/>
                  </a:lnTo>
                  <a:lnTo>
                    <a:pt x="931" y="7941"/>
                  </a:lnTo>
                  <a:lnTo>
                    <a:pt x="1044" y="7847"/>
                  </a:lnTo>
                  <a:close/>
                  <a:moveTo>
                    <a:pt x="10624" y="14191"/>
                  </a:moveTo>
                  <a:lnTo>
                    <a:pt x="10624" y="14191"/>
                  </a:lnTo>
                  <a:lnTo>
                    <a:pt x="10624" y="14316"/>
                  </a:lnTo>
                  <a:lnTo>
                    <a:pt x="10624" y="14348"/>
                  </a:lnTo>
                  <a:lnTo>
                    <a:pt x="10638" y="14379"/>
                  </a:lnTo>
                  <a:lnTo>
                    <a:pt x="10652" y="14395"/>
                  </a:lnTo>
                  <a:lnTo>
                    <a:pt x="10666" y="14410"/>
                  </a:lnTo>
                  <a:lnTo>
                    <a:pt x="10680" y="14410"/>
                  </a:lnTo>
                  <a:lnTo>
                    <a:pt x="10708" y="14410"/>
                  </a:lnTo>
                  <a:lnTo>
                    <a:pt x="10751" y="14395"/>
                  </a:lnTo>
                  <a:lnTo>
                    <a:pt x="10793" y="14363"/>
                  </a:lnTo>
                  <a:lnTo>
                    <a:pt x="10807" y="14316"/>
                  </a:lnTo>
                  <a:lnTo>
                    <a:pt x="10807" y="14269"/>
                  </a:lnTo>
                  <a:lnTo>
                    <a:pt x="10793" y="14222"/>
                  </a:lnTo>
                  <a:lnTo>
                    <a:pt x="10680" y="14144"/>
                  </a:lnTo>
                  <a:lnTo>
                    <a:pt x="10652" y="14129"/>
                  </a:lnTo>
                  <a:lnTo>
                    <a:pt x="10638" y="14129"/>
                  </a:lnTo>
                  <a:lnTo>
                    <a:pt x="10638" y="14144"/>
                  </a:lnTo>
                  <a:lnTo>
                    <a:pt x="10624" y="14160"/>
                  </a:lnTo>
                  <a:lnTo>
                    <a:pt x="10624" y="14191"/>
                  </a:lnTo>
                  <a:close/>
                  <a:moveTo>
                    <a:pt x="13474" y="15617"/>
                  </a:moveTo>
                  <a:lnTo>
                    <a:pt x="13474" y="15617"/>
                  </a:lnTo>
                  <a:lnTo>
                    <a:pt x="13431" y="15507"/>
                  </a:lnTo>
                  <a:lnTo>
                    <a:pt x="13347" y="15382"/>
                  </a:lnTo>
                  <a:lnTo>
                    <a:pt x="13290" y="15288"/>
                  </a:lnTo>
                  <a:lnTo>
                    <a:pt x="13205" y="15209"/>
                  </a:lnTo>
                  <a:lnTo>
                    <a:pt x="13022" y="14990"/>
                  </a:lnTo>
                  <a:lnTo>
                    <a:pt x="12923" y="14912"/>
                  </a:lnTo>
                  <a:lnTo>
                    <a:pt x="12881" y="14896"/>
                  </a:lnTo>
                  <a:lnTo>
                    <a:pt x="12782" y="14849"/>
                  </a:lnTo>
                  <a:lnTo>
                    <a:pt x="12754" y="14818"/>
                  </a:lnTo>
                  <a:lnTo>
                    <a:pt x="12698" y="14786"/>
                  </a:lnTo>
                  <a:lnTo>
                    <a:pt x="12669" y="14739"/>
                  </a:lnTo>
                  <a:lnTo>
                    <a:pt x="12585" y="14614"/>
                  </a:lnTo>
                  <a:lnTo>
                    <a:pt x="12557" y="14583"/>
                  </a:lnTo>
                  <a:lnTo>
                    <a:pt x="12500" y="14567"/>
                  </a:lnTo>
                  <a:lnTo>
                    <a:pt x="12472" y="14567"/>
                  </a:lnTo>
                  <a:lnTo>
                    <a:pt x="12458" y="14567"/>
                  </a:lnTo>
                  <a:lnTo>
                    <a:pt x="12444" y="14583"/>
                  </a:lnTo>
                  <a:lnTo>
                    <a:pt x="12430" y="14598"/>
                  </a:lnTo>
                  <a:lnTo>
                    <a:pt x="12430" y="14630"/>
                  </a:lnTo>
                  <a:lnTo>
                    <a:pt x="12472" y="14802"/>
                  </a:lnTo>
                  <a:lnTo>
                    <a:pt x="12500" y="14865"/>
                  </a:lnTo>
                  <a:lnTo>
                    <a:pt x="12528" y="14912"/>
                  </a:lnTo>
                  <a:lnTo>
                    <a:pt x="12585" y="14974"/>
                  </a:lnTo>
                  <a:lnTo>
                    <a:pt x="12669" y="15068"/>
                  </a:lnTo>
                  <a:lnTo>
                    <a:pt x="12726" y="15131"/>
                  </a:lnTo>
                  <a:lnTo>
                    <a:pt x="12796" y="15209"/>
                  </a:lnTo>
                  <a:lnTo>
                    <a:pt x="12867" y="15319"/>
                  </a:lnTo>
                  <a:lnTo>
                    <a:pt x="12952" y="15507"/>
                  </a:lnTo>
                  <a:lnTo>
                    <a:pt x="12980" y="15554"/>
                  </a:lnTo>
                  <a:lnTo>
                    <a:pt x="13022" y="15601"/>
                  </a:lnTo>
                  <a:lnTo>
                    <a:pt x="13135" y="15679"/>
                  </a:lnTo>
                  <a:lnTo>
                    <a:pt x="13234" y="15758"/>
                  </a:lnTo>
                  <a:lnTo>
                    <a:pt x="13347" y="15836"/>
                  </a:lnTo>
                  <a:lnTo>
                    <a:pt x="13389" y="15851"/>
                  </a:lnTo>
                  <a:lnTo>
                    <a:pt x="13445" y="15836"/>
                  </a:lnTo>
                  <a:lnTo>
                    <a:pt x="13474" y="15820"/>
                  </a:lnTo>
                  <a:lnTo>
                    <a:pt x="13516" y="15789"/>
                  </a:lnTo>
                  <a:lnTo>
                    <a:pt x="13516" y="15726"/>
                  </a:lnTo>
                  <a:lnTo>
                    <a:pt x="13474" y="15617"/>
                  </a:lnTo>
                  <a:close/>
                  <a:moveTo>
                    <a:pt x="7082" y="16823"/>
                  </a:moveTo>
                  <a:lnTo>
                    <a:pt x="7082" y="16823"/>
                  </a:lnTo>
                  <a:lnTo>
                    <a:pt x="7040" y="16870"/>
                  </a:lnTo>
                  <a:lnTo>
                    <a:pt x="7012" y="16917"/>
                  </a:lnTo>
                  <a:lnTo>
                    <a:pt x="6927" y="17042"/>
                  </a:lnTo>
                  <a:lnTo>
                    <a:pt x="6899" y="17089"/>
                  </a:lnTo>
                  <a:lnTo>
                    <a:pt x="6843" y="17120"/>
                  </a:lnTo>
                  <a:lnTo>
                    <a:pt x="6814" y="17136"/>
                  </a:lnTo>
                  <a:lnTo>
                    <a:pt x="6730" y="17214"/>
                  </a:lnTo>
                  <a:lnTo>
                    <a:pt x="6701" y="17246"/>
                  </a:lnTo>
                  <a:lnTo>
                    <a:pt x="6701" y="17308"/>
                  </a:lnTo>
                  <a:lnTo>
                    <a:pt x="6744" y="17496"/>
                  </a:lnTo>
                  <a:lnTo>
                    <a:pt x="6758" y="17559"/>
                  </a:lnTo>
                  <a:lnTo>
                    <a:pt x="6744" y="17606"/>
                  </a:lnTo>
                  <a:lnTo>
                    <a:pt x="6716" y="17731"/>
                  </a:lnTo>
                  <a:lnTo>
                    <a:pt x="6673" y="17841"/>
                  </a:lnTo>
                  <a:lnTo>
                    <a:pt x="6645" y="17888"/>
                  </a:lnTo>
                  <a:lnTo>
                    <a:pt x="6631" y="17935"/>
                  </a:lnTo>
                  <a:lnTo>
                    <a:pt x="6617" y="17997"/>
                  </a:lnTo>
                  <a:lnTo>
                    <a:pt x="6617" y="18029"/>
                  </a:lnTo>
                  <a:lnTo>
                    <a:pt x="6617" y="18154"/>
                  </a:lnTo>
                  <a:lnTo>
                    <a:pt x="6617" y="18185"/>
                  </a:lnTo>
                  <a:lnTo>
                    <a:pt x="6631" y="18232"/>
                  </a:lnTo>
                  <a:lnTo>
                    <a:pt x="6659" y="18295"/>
                  </a:lnTo>
                  <a:lnTo>
                    <a:pt x="6716" y="18358"/>
                  </a:lnTo>
                  <a:lnTo>
                    <a:pt x="6758" y="18373"/>
                  </a:lnTo>
                  <a:lnTo>
                    <a:pt x="6814" y="18373"/>
                  </a:lnTo>
                  <a:lnTo>
                    <a:pt x="6843" y="18342"/>
                  </a:lnTo>
                  <a:lnTo>
                    <a:pt x="6899" y="18326"/>
                  </a:lnTo>
                  <a:lnTo>
                    <a:pt x="6955" y="18326"/>
                  </a:lnTo>
                  <a:lnTo>
                    <a:pt x="6984" y="18326"/>
                  </a:lnTo>
                  <a:lnTo>
                    <a:pt x="7026" y="18311"/>
                  </a:lnTo>
                  <a:lnTo>
                    <a:pt x="7054" y="18264"/>
                  </a:lnTo>
                  <a:lnTo>
                    <a:pt x="7294" y="17308"/>
                  </a:lnTo>
                  <a:lnTo>
                    <a:pt x="7308" y="17183"/>
                  </a:lnTo>
                  <a:lnTo>
                    <a:pt x="7308" y="17152"/>
                  </a:lnTo>
                  <a:lnTo>
                    <a:pt x="7308" y="17026"/>
                  </a:lnTo>
                  <a:lnTo>
                    <a:pt x="7308" y="16917"/>
                  </a:lnTo>
                  <a:lnTo>
                    <a:pt x="7308" y="16870"/>
                  </a:lnTo>
                  <a:lnTo>
                    <a:pt x="7294" y="16807"/>
                  </a:lnTo>
                  <a:lnTo>
                    <a:pt x="7266" y="16760"/>
                  </a:lnTo>
                  <a:lnTo>
                    <a:pt x="7252" y="16744"/>
                  </a:lnTo>
                  <a:lnTo>
                    <a:pt x="7238" y="16729"/>
                  </a:lnTo>
                  <a:lnTo>
                    <a:pt x="7224" y="16729"/>
                  </a:lnTo>
                  <a:lnTo>
                    <a:pt x="7195" y="16744"/>
                  </a:lnTo>
                  <a:lnTo>
                    <a:pt x="7082" y="16823"/>
                  </a:lnTo>
                  <a:close/>
                  <a:moveTo>
                    <a:pt x="1298" y="7096"/>
                  </a:moveTo>
                  <a:lnTo>
                    <a:pt x="1298" y="7096"/>
                  </a:lnTo>
                  <a:lnTo>
                    <a:pt x="1312" y="7064"/>
                  </a:lnTo>
                  <a:lnTo>
                    <a:pt x="1326" y="7049"/>
                  </a:lnTo>
                  <a:lnTo>
                    <a:pt x="1354" y="7064"/>
                  </a:lnTo>
                  <a:lnTo>
                    <a:pt x="1369" y="7111"/>
                  </a:lnTo>
                  <a:lnTo>
                    <a:pt x="1369" y="7143"/>
                  </a:lnTo>
                  <a:lnTo>
                    <a:pt x="1369" y="7252"/>
                  </a:lnTo>
                  <a:lnTo>
                    <a:pt x="1369" y="7268"/>
                  </a:lnTo>
                  <a:lnTo>
                    <a:pt x="1397" y="7284"/>
                  </a:lnTo>
                  <a:lnTo>
                    <a:pt x="1467" y="7284"/>
                  </a:lnTo>
                  <a:lnTo>
                    <a:pt x="1495" y="7299"/>
                  </a:lnTo>
                  <a:lnTo>
                    <a:pt x="1538" y="7315"/>
                  </a:lnTo>
                  <a:lnTo>
                    <a:pt x="1566" y="7362"/>
                  </a:lnTo>
                  <a:lnTo>
                    <a:pt x="1566" y="7393"/>
                  </a:lnTo>
                  <a:lnTo>
                    <a:pt x="1566" y="7472"/>
                  </a:lnTo>
                  <a:lnTo>
                    <a:pt x="1552" y="7518"/>
                  </a:lnTo>
                  <a:lnTo>
                    <a:pt x="1524" y="7550"/>
                  </a:lnTo>
                  <a:lnTo>
                    <a:pt x="1481" y="7565"/>
                  </a:lnTo>
                  <a:lnTo>
                    <a:pt x="1397" y="7628"/>
                  </a:lnTo>
                  <a:lnTo>
                    <a:pt x="1383" y="7659"/>
                  </a:lnTo>
                  <a:lnTo>
                    <a:pt x="1397" y="7675"/>
                  </a:lnTo>
                  <a:lnTo>
                    <a:pt x="1425" y="7675"/>
                  </a:lnTo>
                  <a:lnTo>
                    <a:pt x="1439" y="7706"/>
                  </a:lnTo>
                  <a:lnTo>
                    <a:pt x="1425" y="7738"/>
                  </a:lnTo>
                  <a:lnTo>
                    <a:pt x="1397" y="7785"/>
                  </a:lnTo>
                  <a:lnTo>
                    <a:pt x="1369" y="7816"/>
                  </a:lnTo>
                  <a:lnTo>
                    <a:pt x="1369" y="7863"/>
                  </a:lnTo>
                  <a:lnTo>
                    <a:pt x="1369" y="7894"/>
                  </a:lnTo>
                  <a:lnTo>
                    <a:pt x="1397" y="7894"/>
                  </a:lnTo>
                  <a:lnTo>
                    <a:pt x="1467" y="7894"/>
                  </a:lnTo>
                  <a:lnTo>
                    <a:pt x="1481" y="7910"/>
                  </a:lnTo>
                  <a:lnTo>
                    <a:pt x="1481" y="7957"/>
                  </a:lnTo>
                  <a:lnTo>
                    <a:pt x="1453" y="7988"/>
                  </a:lnTo>
                  <a:lnTo>
                    <a:pt x="1425" y="8051"/>
                  </a:lnTo>
                  <a:lnTo>
                    <a:pt x="1383" y="8082"/>
                  </a:lnTo>
                  <a:lnTo>
                    <a:pt x="1340" y="8098"/>
                  </a:lnTo>
                  <a:lnTo>
                    <a:pt x="1312" y="8129"/>
                  </a:lnTo>
                  <a:lnTo>
                    <a:pt x="1298" y="8161"/>
                  </a:lnTo>
                  <a:lnTo>
                    <a:pt x="1312" y="8192"/>
                  </a:lnTo>
                  <a:lnTo>
                    <a:pt x="1326" y="8208"/>
                  </a:lnTo>
                  <a:lnTo>
                    <a:pt x="1354" y="8192"/>
                  </a:lnTo>
                  <a:lnTo>
                    <a:pt x="1369" y="8161"/>
                  </a:lnTo>
                  <a:lnTo>
                    <a:pt x="1369" y="8145"/>
                  </a:lnTo>
                  <a:lnTo>
                    <a:pt x="1397" y="8129"/>
                  </a:lnTo>
                  <a:lnTo>
                    <a:pt x="1467" y="8129"/>
                  </a:lnTo>
                  <a:lnTo>
                    <a:pt x="1495" y="8114"/>
                  </a:lnTo>
                  <a:lnTo>
                    <a:pt x="1538" y="8098"/>
                  </a:lnTo>
                  <a:lnTo>
                    <a:pt x="1566" y="8082"/>
                  </a:lnTo>
                  <a:lnTo>
                    <a:pt x="1608" y="8098"/>
                  </a:lnTo>
                  <a:lnTo>
                    <a:pt x="1637" y="8114"/>
                  </a:lnTo>
                  <a:lnTo>
                    <a:pt x="1679" y="8098"/>
                  </a:lnTo>
                  <a:lnTo>
                    <a:pt x="1721" y="8067"/>
                  </a:lnTo>
                  <a:lnTo>
                    <a:pt x="1764" y="8051"/>
                  </a:lnTo>
                  <a:lnTo>
                    <a:pt x="1792" y="8051"/>
                  </a:lnTo>
                  <a:lnTo>
                    <a:pt x="1848" y="8051"/>
                  </a:lnTo>
                  <a:lnTo>
                    <a:pt x="1891" y="8020"/>
                  </a:lnTo>
                  <a:lnTo>
                    <a:pt x="1933" y="8004"/>
                  </a:lnTo>
                  <a:lnTo>
                    <a:pt x="1975" y="7973"/>
                  </a:lnTo>
                  <a:lnTo>
                    <a:pt x="1989" y="7941"/>
                  </a:lnTo>
                  <a:lnTo>
                    <a:pt x="1989" y="7894"/>
                  </a:lnTo>
                  <a:lnTo>
                    <a:pt x="2018" y="7863"/>
                  </a:lnTo>
                  <a:lnTo>
                    <a:pt x="2046" y="7816"/>
                  </a:lnTo>
                  <a:lnTo>
                    <a:pt x="2046" y="7753"/>
                  </a:lnTo>
                  <a:lnTo>
                    <a:pt x="2046" y="7738"/>
                  </a:lnTo>
                  <a:lnTo>
                    <a:pt x="2046" y="7691"/>
                  </a:lnTo>
                  <a:lnTo>
                    <a:pt x="2018" y="7675"/>
                  </a:lnTo>
                  <a:lnTo>
                    <a:pt x="1947" y="7675"/>
                  </a:lnTo>
                  <a:lnTo>
                    <a:pt x="1919" y="7659"/>
                  </a:lnTo>
                  <a:lnTo>
                    <a:pt x="1919" y="7628"/>
                  </a:lnTo>
                  <a:lnTo>
                    <a:pt x="1919" y="7550"/>
                  </a:lnTo>
                  <a:lnTo>
                    <a:pt x="1891" y="7456"/>
                  </a:lnTo>
                  <a:lnTo>
                    <a:pt x="1876" y="7409"/>
                  </a:lnTo>
                  <a:lnTo>
                    <a:pt x="1806" y="7315"/>
                  </a:lnTo>
                  <a:lnTo>
                    <a:pt x="1778" y="7284"/>
                  </a:lnTo>
                  <a:lnTo>
                    <a:pt x="1764" y="7221"/>
                  </a:lnTo>
                  <a:lnTo>
                    <a:pt x="1721" y="7111"/>
                  </a:lnTo>
                  <a:lnTo>
                    <a:pt x="1707" y="7064"/>
                  </a:lnTo>
                  <a:lnTo>
                    <a:pt x="1679" y="7049"/>
                  </a:lnTo>
                  <a:lnTo>
                    <a:pt x="1637" y="7049"/>
                  </a:lnTo>
                  <a:lnTo>
                    <a:pt x="1608" y="7017"/>
                  </a:lnTo>
                  <a:lnTo>
                    <a:pt x="1594" y="6970"/>
                  </a:lnTo>
                  <a:lnTo>
                    <a:pt x="1594" y="6923"/>
                  </a:lnTo>
                  <a:lnTo>
                    <a:pt x="1608" y="6876"/>
                  </a:lnTo>
                  <a:lnTo>
                    <a:pt x="1637" y="6782"/>
                  </a:lnTo>
                  <a:lnTo>
                    <a:pt x="1651" y="6751"/>
                  </a:lnTo>
                  <a:lnTo>
                    <a:pt x="1679" y="6704"/>
                  </a:lnTo>
                  <a:lnTo>
                    <a:pt x="1679" y="6688"/>
                  </a:lnTo>
                  <a:lnTo>
                    <a:pt x="1679" y="6673"/>
                  </a:lnTo>
                  <a:lnTo>
                    <a:pt x="1665" y="6641"/>
                  </a:lnTo>
                  <a:lnTo>
                    <a:pt x="1622" y="6626"/>
                  </a:lnTo>
                  <a:lnTo>
                    <a:pt x="1580" y="6610"/>
                  </a:lnTo>
                  <a:lnTo>
                    <a:pt x="1538" y="6626"/>
                  </a:lnTo>
                  <a:lnTo>
                    <a:pt x="1495" y="6641"/>
                  </a:lnTo>
                  <a:lnTo>
                    <a:pt x="1467" y="6626"/>
                  </a:lnTo>
                  <a:lnTo>
                    <a:pt x="1453" y="6579"/>
                  </a:lnTo>
                  <a:lnTo>
                    <a:pt x="1453" y="6532"/>
                  </a:lnTo>
                  <a:lnTo>
                    <a:pt x="1481" y="6500"/>
                  </a:lnTo>
                  <a:lnTo>
                    <a:pt x="1481" y="6453"/>
                  </a:lnTo>
                  <a:lnTo>
                    <a:pt x="1481" y="6438"/>
                  </a:lnTo>
                  <a:lnTo>
                    <a:pt x="1467" y="6438"/>
                  </a:lnTo>
                  <a:lnTo>
                    <a:pt x="1397" y="6438"/>
                  </a:lnTo>
                  <a:lnTo>
                    <a:pt x="1369" y="6453"/>
                  </a:lnTo>
                  <a:lnTo>
                    <a:pt x="1340" y="6500"/>
                  </a:lnTo>
                  <a:lnTo>
                    <a:pt x="1326" y="6532"/>
                  </a:lnTo>
                  <a:lnTo>
                    <a:pt x="1256" y="6626"/>
                  </a:lnTo>
                  <a:lnTo>
                    <a:pt x="1242" y="6673"/>
                  </a:lnTo>
                  <a:lnTo>
                    <a:pt x="1227" y="6704"/>
                  </a:lnTo>
                  <a:lnTo>
                    <a:pt x="1227" y="6782"/>
                  </a:lnTo>
                  <a:lnTo>
                    <a:pt x="1227" y="6861"/>
                  </a:lnTo>
                  <a:lnTo>
                    <a:pt x="1227" y="6955"/>
                  </a:lnTo>
                  <a:lnTo>
                    <a:pt x="1227" y="6986"/>
                  </a:lnTo>
                  <a:lnTo>
                    <a:pt x="1242" y="7049"/>
                  </a:lnTo>
                  <a:lnTo>
                    <a:pt x="1256" y="7096"/>
                  </a:lnTo>
                  <a:lnTo>
                    <a:pt x="1284" y="7111"/>
                  </a:lnTo>
                  <a:lnTo>
                    <a:pt x="1298" y="7096"/>
                  </a:lnTo>
                  <a:close/>
                  <a:moveTo>
                    <a:pt x="21247" y="20128"/>
                  </a:moveTo>
                  <a:lnTo>
                    <a:pt x="21247" y="20128"/>
                  </a:lnTo>
                  <a:lnTo>
                    <a:pt x="21191" y="20143"/>
                  </a:lnTo>
                  <a:lnTo>
                    <a:pt x="21134" y="20128"/>
                  </a:lnTo>
                  <a:lnTo>
                    <a:pt x="21106" y="20112"/>
                  </a:lnTo>
                  <a:lnTo>
                    <a:pt x="21064" y="20065"/>
                  </a:lnTo>
                  <a:lnTo>
                    <a:pt x="21022" y="20018"/>
                  </a:lnTo>
                  <a:lnTo>
                    <a:pt x="21007" y="19987"/>
                  </a:lnTo>
                  <a:lnTo>
                    <a:pt x="20993" y="19924"/>
                  </a:lnTo>
                  <a:lnTo>
                    <a:pt x="20979" y="19861"/>
                  </a:lnTo>
                  <a:lnTo>
                    <a:pt x="20979" y="19830"/>
                  </a:lnTo>
                  <a:lnTo>
                    <a:pt x="20965" y="19783"/>
                  </a:lnTo>
                  <a:lnTo>
                    <a:pt x="20937" y="19752"/>
                  </a:lnTo>
                  <a:lnTo>
                    <a:pt x="20895" y="19720"/>
                  </a:lnTo>
                  <a:lnTo>
                    <a:pt x="20866" y="19720"/>
                  </a:lnTo>
                  <a:lnTo>
                    <a:pt x="20866" y="19752"/>
                  </a:lnTo>
                  <a:lnTo>
                    <a:pt x="20951" y="19955"/>
                  </a:lnTo>
                  <a:lnTo>
                    <a:pt x="20979" y="20002"/>
                  </a:lnTo>
                  <a:lnTo>
                    <a:pt x="20979" y="20065"/>
                  </a:lnTo>
                  <a:lnTo>
                    <a:pt x="20979" y="20096"/>
                  </a:lnTo>
                  <a:lnTo>
                    <a:pt x="20979" y="20159"/>
                  </a:lnTo>
                  <a:lnTo>
                    <a:pt x="20951" y="20206"/>
                  </a:lnTo>
                  <a:lnTo>
                    <a:pt x="20880" y="20331"/>
                  </a:lnTo>
                  <a:lnTo>
                    <a:pt x="20866" y="20363"/>
                  </a:lnTo>
                  <a:lnTo>
                    <a:pt x="20866" y="20378"/>
                  </a:lnTo>
                  <a:lnTo>
                    <a:pt x="20880" y="20394"/>
                  </a:lnTo>
                  <a:lnTo>
                    <a:pt x="20895" y="20410"/>
                  </a:lnTo>
                  <a:lnTo>
                    <a:pt x="20937" y="20441"/>
                  </a:lnTo>
                  <a:lnTo>
                    <a:pt x="20965" y="20472"/>
                  </a:lnTo>
                  <a:lnTo>
                    <a:pt x="20979" y="20519"/>
                  </a:lnTo>
                  <a:lnTo>
                    <a:pt x="20979" y="20551"/>
                  </a:lnTo>
                  <a:lnTo>
                    <a:pt x="20993" y="20613"/>
                  </a:lnTo>
                  <a:lnTo>
                    <a:pt x="21022" y="20660"/>
                  </a:lnTo>
                  <a:lnTo>
                    <a:pt x="21036" y="20660"/>
                  </a:lnTo>
                  <a:lnTo>
                    <a:pt x="21050" y="20660"/>
                  </a:lnTo>
                  <a:lnTo>
                    <a:pt x="21092" y="20645"/>
                  </a:lnTo>
                  <a:lnTo>
                    <a:pt x="21149" y="20582"/>
                  </a:lnTo>
                  <a:lnTo>
                    <a:pt x="21177" y="20535"/>
                  </a:lnTo>
                  <a:lnTo>
                    <a:pt x="21191" y="20472"/>
                  </a:lnTo>
                  <a:lnTo>
                    <a:pt x="21191" y="20441"/>
                  </a:lnTo>
                  <a:lnTo>
                    <a:pt x="21205" y="20394"/>
                  </a:lnTo>
                  <a:lnTo>
                    <a:pt x="21219" y="20347"/>
                  </a:lnTo>
                  <a:lnTo>
                    <a:pt x="21290" y="20269"/>
                  </a:lnTo>
                  <a:lnTo>
                    <a:pt x="21360" y="20190"/>
                  </a:lnTo>
                  <a:lnTo>
                    <a:pt x="21374" y="20159"/>
                  </a:lnTo>
                  <a:lnTo>
                    <a:pt x="21360" y="20112"/>
                  </a:lnTo>
                  <a:lnTo>
                    <a:pt x="21332" y="20096"/>
                  </a:lnTo>
                  <a:lnTo>
                    <a:pt x="21275" y="20112"/>
                  </a:lnTo>
                  <a:lnTo>
                    <a:pt x="21247" y="20128"/>
                  </a:lnTo>
                  <a:close/>
                  <a:moveTo>
                    <a:pt x="3457" y="10401"/>
                  </a:moveTo>
                  <a:lnTo>
                    <a:pt x="3457" y="10401"/>
                  </a:lnTo>
                  <a:lnTo>
                    <a:pt x="3485" y="10401"/>
                  </a:lnTo>
                  <a:lnTo>
                    <a:pt x="3499" y="10401"/>
                  </a:lnTo>
                  <a:lnTo>
                    <a:pt x="3513" y="10385"/>
                  </a:lnTo>
                  <a:lnTo>
                    <a:pt x="3513" y="10369"/>
                  </a:lnTo>
                  <a:lnTo>
                    <a:pt x="3513" y="10338"/>
                  </a:lnTo>
                  <a:lnTo>
                    <a:pt x="3513" y="10228"/>
                  </a:lnTo>
                  <a:lnTo>
                    <a:pt x="3499" y="10213"/>
                  </a:lnTo>
                  <a:lnTo>
                    <a:pt x="3457" y="10197"/>
                  </a:lnTo>
                  <a:lnTo>
                    <a:pt x="3428" y="10197"/>
                  </a:lnTo>
                  <a:lnTo>
                    <a:pt x="3315" y="10213"/>
                  </a:lnTo>
                  <a:lnTo>
                    <a:pt x="3217" y="10260"/>
                  </a:lnTo>
                  <a:lnTo>
                    <a:pt x="3203" y="10275"/>
                  </a:lnTo>
                  <a:lnTo>
                    <a:pt x="3217" y="10291"/>
                  </a:lnTo>
                  <a:lnTo>
                    <a:pt x="3315" y="10338"/>
                  </a:lnTo>
                  <a:lnTo>
                    <a:pt x="3428" y="10385"/>
                  </a:lnTo>
                  <a:lnTo>
                    <a:pt x="3457" y="10401"/>
                  </a:lnTo>
                  <a:close/>
                  <a:moveTo>
                    <a:pt x="20739" y="20645"/>
                  </a:moveTo>
                  <a:lnTo>
                    <a:pt x="20739" y="20645"/>
                  </a:lnTo>
                  <a:lnTo>
                    <a:pt x="20725" y="20645"/>
                  </a:lnTo>
                  <a:lnTo>
                    <a:pt x="20711" y="20645"/>
                  </a:lnTo>
                  <a:lnTo>
                    <a:pt x="20683" y="20676"/>
                  </a:lnTo>
                  <a:lnTo>
                    <a:pt x="20655" y="20707"/>
                  </a:lnTo>
                  <a:lnTo>
                    <a:pt x="20612" y="20817"/>
                  </a:lnTo>
                  <a:lnTo>
                    <a:pt x="20598" y="20864"/>
                  </a:lnTo>
                  <a:lnTo>
                    <a:pt x="20528" y="20958"/>
                  </a:lnTo>
                  <a:lnTo>
                    <a:pt x="20500" y="20989"/>
                  </a:lnTo>
                  <a:lnTo>
                    <a:pt x="20443" y="21020"/>
                  </a:lnTo>
                  <a:lnTo>
                    <a:pt x="20344" y="21052"/>
                  </a:lnTo>
                  <a:lnTo>
                    <a:pt x="20302" y="21083"/>
                  </a:lnTo>
                  <a:lnTo>
                    <a:pt x="20260" y="21130"/>
                  </a:lnTo>
                  <a:lnTo>
                    <a:pt x="20246" y="21177"/>
                  </a:lnTo>
                  <a:lnTo>
                    <a:pt x="20203" y="21287"/>
                  </a:lnTo>
                  <a:lnTo>
                    <a:pt x="20175" y="21396"/>
                  </a:lnTo>
                  <a:lnTo>
                    <a:pt x="20161" y="21459"/>
                  </a:lnTo>
                  <a:lnTo>
                    <a:pt x="20189" y="21506"/>
                  </a:lnTo>
                  <a:lnTo>
                    <a:pt x="20274" y="21569"/>
                  </a:lnTo>
                  <a:lnTo>
                    <a:pt x="20316" y="21584"/>
                  </a:lnTo>
                  <a:lnTo>
                    <a:pt x="20358" y="21600"/>
                  </a:lnTo>
                  <a:lnTo>
                    <a:pt x="20415" y="21584"/>
                  </a:lnTo>
                  <a:lnTo>
                    <a:pt x="20443" y="21569"/>
                  </a:lnTo>
                  <a:lnTo>
                    <a:pt x="20485" y="21537"/>
                  </a:lnTo>
                  <a:lnTo>
                    <a:pt x="20514" y="21475"/>
                  </a:lnTo>
                  <a:lnTo>
                    <a:pt x="20556" y="21365"/>
                  </a:lnTo>
                  <a:lnTo>
                    <a:pt x="20570" y="21240"/>
                  </a:lnTo>
                  <a:lnTo>
                    <a:pt x="20570" y="21208"/>
                  </a:lnTo>
                  <a:lnTo>
                    <a:pt x="20584" y="21161"/>
                  </a:lnTo>
                  <a:lnTo>
                    <a:pt x="20612" y="21114"/>
                  </a:lnTo>
                  <a:lnTo>
                    <a:pt x="20669" y="21036"/>
                  </a:lnTo>
                  <a:lnTo>
                    <a:pt x="20739" y="20958"/>
                  </a:lnTo>
                  <a:lnTo>
                    <a:pt x="20824" y="20895"/>
                  </a:lnTo>
                  <a:lnTo>
                    <a:pt x="20866" y="20879"/>
                  </a:lnTo>
                  <a:lnTo>
                    <a:pt x="20895" y="20832"/>
                  </a:lnTo>
                  <a:lnTo>
                    <a:pt x="20909" y="20786"/>
                  </a:lnTo>
                  <a:lnTo>
                    <a:pt x="20909" y="20754"/>
                  </a:lnTo>
                  <a:lnTo>
                    <a:pt x="20909" y="20723"/>
                  </a:lnTo>
                  <a:lnTo>
                    <a:pt x="20895" y="20707"/>
                  </a:lnTo>
                  <a:lnTo>
                    <a:pt x="20880" y="20692"/>
                  </a:lnTo>
                  <a:lnTo>
                    <a:pt x="20852" y="20692"/>
                  </a:lnTo>
                  <a:lnTo>
                    <a:pt x="20838" y="20692"/>
                  </a:lnTo>
                  <a:lnTo>
                    <a:pt x="20782" y="20676"/>
                  </a:lnTo>
                  <a:lnTo>
                    <a:pt x="20739" y="20645"/>
                  </a:lnTo>
                  <a:close/>
                  <a:moveTo>
                    <a:pt x="2864" y="9774"/>
                  </a:moveTo>
                  <a:lnTo>
                    <a:pt x="2864" y="9774"/>
                  </a:lnTo>
                  <a:lnTo>
                    <a:pt x="2836" y="9821"/>
                  </a:lnTo>
                  <a:lnTo>
                    <a:pt x="2822" y="9868"/>
                  </a:lnTo>
                  <a:lnTo>
                    <a:pt x="2822" y="9978"/>
                  </a:lnTo>
                  <a:lnTo>
                    <a:pt x="2822" y="10009"/>
                  </a:lnTo>
                  <a:lnTo>
                    <a:pt x="2836" y="10025"/>
                  </a:lnTo>
                  <a:lnTo>
                    <a:pt x="2850" y="10040"/>
                  </a:lnTo>
                  <a:lnTo>
                    <a:pt x="2878" y="10040"/>
                  </a:lnTo>
                  <a:lnTo>
                    <a:pt x="2906" y="10040"/>
                  </a:lnTo>
                  <a:lnTo>
                    <a:pt x="2935" y="10040"/>
                  </a:lnTo>
                  <a:lnTo>
                    <a:pt x="2949" y="10025"/>
                  </a:lnTo>
                  <a:lnTo>
                    <a:pt x="2963" y="10009"/>
                  </a:lnTo>
                  <a:lnTo>
                    <a:pt x="2963" y="9978"/>
                  </a:lnTo>
                  <a:lnTo>
                    <a:pt x="2963" y="9946"/>
                  </a:lnTo>
                  <a:lnTo>
                    <a:pt x="2949" y="9884"/>
                  </a:lnTo>
                  <a:lnTo>
                    <a:pt x="2935" y="9837"/>
                  </a:lnTo>
                  <a:lnTo>
                    <a:pt x="2920" y="9790"/>
                  </a:lnTo>
                  <a:lnTo>
                    <a:pt x="2906" y="9774"/>
                  </a:lnTo>
                  <a:lnTo>
                    <a:pt x="2892" y="9758"/>
                  </a:lnTo>
                  <a:lnTo>
                    <a:pt x="2878" y="9758"/>
                  </a:lnTo>
                  <a:lnTo>
                    <a:pt x="2864" y="9774"/>
                  </a:lnTo>
                  <a:close/>
                  <a:moveTo>
                    <a:pt x="16126" y="11058"/>
                  </a:moveTo>
                  <a:lnTo>
                    <a:pt x="16126" y="11058"/>
                  </a:lnTo>
                  <a:lnTo>
                    <a:pt x="16154" y="11152"/>
                  </a:lnTo>
                  <a:lnTo>
                    <a:pt x="16154" y="11168"/>
                  </a:lnTo>
                  <a:lnTo>
                    <a:pt x="16168" y="11168"/>
                  </a:lnTo>
                  <a:lnTo>
                    <a:pt x="16196" y="11168"/>
                  </a:lnTo>
                  <a:lnTo>
                    <a:pt x="16239" y="11137"/>
                  </a:lnTo>
                  <a:lnTo>
                    <a:pt x="16267" y="11105"/>
                  </a:lnTo>
                  <a:lnTo>
                    <a:pt x="16281" y="11043"/>
                  </a:lnTo>
                  <a:lnTo>
                    <a:pt x="16281" y="11027"/>
                  </a:lnTo>
                  <a:lnTo>
                    <a:pt x="16281" y="10917"/>
                  </a:lnTo>
                  <a:lnTo>
                    <a:pt x="16281" y="10902"/>
                  </a:lnTo>
                  <a:lnTo>
                    <a:pt x="16267" y="10902"/>
                  </a:lnTo>
                  <a:lnTo>
                    <a:pt x="16239" y="10902"/>
                  </a:lnTo>
                  <a:lnTo>
                    <a:pt x="16140" y="10933"/>
                  </a:lnTo>
                  <a:lnTo>
                    <a:pt x="16112" y="10949"/>
                  </a:lnTo>
                  <a:lnTo>
                    <a:pt x="16112" y="10964"/>
                  </a:lnTo>
                  <a:lnTo>
                    <a:pt x="16098" y="10996"/>
                  </a:lnTo>
                  <a:lnTo>
                    <a:pt x="16112" y="11011"/>
                  </a:lnTo>
                  <a:lnTo>
                    <a:pt x="16126" y="11058"/>
                  </a:lnTo>
                  <a:close/>
                  <a:moveTo>
                    <a:pt x="2920" y="9476"/>
                  </a:moveTo>
                  <a:lnTo>
                    <a:pt x="2920" y="9476"/>
                  </a:lnTo>
                  <a:lnTo>
                    <a:pt x="2906" y="9461"/>
                  </a:lnTo>
                  <a:lnTo>
                    <a:pt x="2892" y="9445"/>
                  </a:lnTo>
                  <a:lnTo>
                    <a:pt x="2864" y="9445"/>
                  </a:lnTo>
                  <a:lnTo>
                    <a:pt x="2850" y="9461"/>
                  </a:lnTo>
                  <a:lnTo>
                    <a:pt x="2808" y="9476"/>
                  </a:lnTo>
                  <a:lnTo>
                    <a:pt x="2793" y="9492"/>
                  </a:lnTo>
                  <a:lnTo>
                    <a:pt x="2779" y="9508"/>
                  </a:lnTo>
                  <a:lnTo>
                    <a:pt x="2779" y="9523"/>
                  </a:lnTo>
                  <a:lnTo>
                    <a:pt x="2793" y="9555"/>
                  </a:lnTo>
                  <a:lnTo>
                    <a:pt x="2850" y="9617"/>
                  </a:lnTo>
                  <a:lnTo>
                    <a:pt x="2892" y="9633"/>
                  </a:lnTo>
                  <a:lnTo>
                    <a:pt x="2906" y="9633"/>
                  </a:lnTo>
                  <a:lnTo>
                    <a:pt x="2935" y="9617"/>
                  </a:lnTo>
                  <a:lnTo>
                    <a:pt x="2949" y="9586"/>
                  </a:lnTo>
                  <a:lnTo>
                    <a:pt x="2935" y="9523"/>
                  </a:lnTo>
                  <a:lnTo>
                    <a:pt x="2920" y="9476"/>
                  </a:lnTo>
                  <a:close/>
                  <a:moveTo>
                    <a:pt x="16239" y="15350"/>
                  </a:moveTo>
                  <a:lnTo>
                    <a:pt x="16239" y="15350"/>
                  </a:lnTo>
                  <a:lnTo>
                    <a:pt x="16239" y="15366"/>
                  </a:lnTo>
                  <a:lnTo>
                    <a:pt x="16239" y="15397"/>
                  </a:lnTo>
                  <a:lnTo>
                    <a:pt x="16253" y="15413"/>
                  </a:lnTo>
                  <a:lnTo>
                    <a:pt x="16267" y="15429"/>
                  </a:lnTo>
                  <a:lnTo>
                    <a:pt x="16309" y="15460"/>
                  </a:lnTo>
                  <a:lnTo>
                    <a:pt x="16394" y="15523"/>
                  </a:lnTo>
                  <a:lnTo>
                    <a:pt x="16408" y="15570"/>
                  </a:lnTo>
                  <a:lnTo>
                    <a:pt x="16422" y="15617"/>
                  </a:lnTo>
                  <a:lnTo>
                    <a:pt x="16422" y="15648"/>
                  </a:lnTo>
                  <a:lnTo>
                    <a:pt x="16422" y="15679"/>
                  </a:lnTo>
                  <a:lnTo>
                    <a:pt x="16436" y="15695"/>
                  </a:lnTo>
                  <a:lnTo>
                    <a:pt x="16465" y="15711"/>
                  </a:lnTo>
                  <a:lnTo>
                    <a:pt x="16479" y="15711"/>
                  </a:lnTo>
                  <a:lnTo>
                    <a:pt x="16507" y="15711"/>
                  </a:lnTo>
                  <a:lnTo>
                    <a:pt x="16592" y="15711"/>
                  </a:lnTo>
                  <a:lnTo>
                    <a:pt x="16634" y="15726"/>
                  </a:lnTo>
                  <a:lnTo>
                    <a:pt x="16676" y="15742"/>
                  </a:lnTo>
                  <a:lnTo>
                    <a:pt x="16789" y="15836"/>
                  </a:lnTo>
                  <a:lnTo>
                    <a:pt x="16888" y="15898"/>
                  </a:lnTo>
                  <a:lnTo>
                    <a:pt x="17071" y="15992"/>
                  </a:lnTo>
                  <a:lnTo>
                    <a:pt x="17099" y="16024"/>
                  </a:lnTo>
                  <a:lnTo>
                    <a:pt x="17114" y="16055"/>
                  </a:lnTo>
                  <a:lnTo>
                    <a:pt x="17099" y="16086"/>
                  </a:lnTo>
                  <a:lnTo>
                    <a:pt x="17071" y="16118"/>
                  </a:lnTo>
                  <a:lnTo>
                    <a:pt x="17029" y="16149"/>
                  </a:lnTo>
                  <a:lnTo>
                    <a:pt x="17001" y="16165"/>
                  </a:lnTo>
                  <a:lnTo>
                    <a:pt x="17029" y="16180"/>
                  </a:lnTo>
                  <a:lnTo>
                    <a:pt x="17057" y="16180"/>
                  </a:lnTo>
                  <a:lnTo>
                    <a:pt x="17114" y="16180"/>
                  </a:lnTo>
                  <a:lnTo>
                    <a:pt x="17170" y="16196"/>
                  </a:lnTo>
                  <a:lnTo>
                    <a:pt x="17198" y="16227"/>
                  </a:lnTo>
                  <a:lnTo>
                    <a:pt x="17297" y="16274"/>
                  </a:lnTo>
                  <a:lnTo>
                    <a:pt x="17339" y="16306"/>
                  </a:lnTo>
                  <a:lnTo>
                    <a:pt x="17424" y="16321"/>
                  </a:lnTo>
                  <a:lnTo>
                    <a:pt x="17466" y="16321"/>
                  </a:lnTo>
                  <a:lnTo>
                    <a:pt x="17494" y="16290"/>
                  </a:lnTo>
                  <a:lnTo>
                    <a:pt x="17551" y="16212"/>
                  </a:lnTo>
                  <a:lnTo>
                    <a:pt x="17650" y="16149"/>
                  </a:lnTo>
                  <a:lnTo>
                    <a:pt x="17692" y="16118"/>
                  </a:lnTo>
                  <a:lnTo>
                    <a:pt x="17734" y="16118"/>
                  </a:lnTo>
                  <a:lnTo>
                    <a:pt x="17791" y="16118"/>
                  </a:lnTo>
                  <a:lnTo>
                    <a:pt x="17819" y="16149"/>
                  </a:lnTo>
                  <a:lnTo>
                    <a:pt x="17918" y="16212"/>
                  </a:lnTo>
                  <a:lnTo>
                    <a:pt x="18045" y="16353"/>
                  </a:lnTo>
                  <a:lnTo>
                    <a:pt x="18129" y="16431"/>
                  </a:lnTo>
                  <a:lnTo>
                    <a:pt x="18172" y="16447"/>
                  </a:lnTo>
                  <a:lnTo>
                    <a:pt x="18186" y="16462"/>
                  </a:lnTo>
                  <a:lnTo>
                    <a:pt x="18200" y="16447"/>
                  </a:lnTo>
                  <a:lnTo>
                    <a:pt x="18214" y="16447"/>
                  </a:lnTo>
                  <a:lnTo>
                    <a:pt x="18214" y="16415"/>
                  </a:lnTo>
                  <a:lnTo>
                    <a:pt x="18214" y="16306"/>
                  </a:lnTo>
                  <a:lnTo>
                    <a:pt x="18200" y="16259"/>
                  </a:lnTo>
                  <a:lnTo>
                    <a:pt x="18172" y="16227"/>
                  </a:lnTo>
                  <a:lnTo>
                    <a:pt x="18059" y="16196"/>
                  </a:lnTo>
                  <a:lnTo>
                    <a:pt x="18031" y="16165"/>
                  </a:lnTo>
                  <a:lnTo>
                    <a:pt x="18016" y="16118"/>
                  </a:lnTo>
                  <a:lnTo>
                    <a:pt x="18016" y="16086"/>
                  </a:lnTo>
                  <a:lnTo>
                    <a:pt x="18016" y="16024"/>
                  </a:lnTo>
                  <a:lnTo>
                    <a:pt x="18045" y="15977"/>
                  </a:lnTo>
                  <a:lnTo>
                    <a:pt x="18059" y="15961"/>
                  </a:lnTo>
                  <a:lnTo>
                    <a:pt x="18059" y="15945"/>
                  </a:lnTo>
                  <a:lnTo>
                    <a:pt x="18031" y="15930"/>
                  </a:lnTo>
                  <a:lnTo>
                    <a:pt x="17932" y="15883"/>
                  </a:lnTo>
                  <a:lnTo>
                    <a:pt x="17875" y="15851"/>
                  </a:lnTo>
                  <a:lnTo>
                    <a:pt x="17847" y="15805"/>
                  </a:lnTo>
                  <a:lnTo>
                    <a:pt x="17833" y="15773"/>
                  </a:lnTo>
                  <a:lnTo>
                    <a:pt x="17805" y="15711"/>
                  </a:lnTo>
                  <a:lnTo>
                    <a:pt x="17763" y="15679"/>
                  </a:lnTo>
                  <a:lnTo>
                    <a:pt x="17650" y="15601"/>
                  </a:lnTo>
                  <a:lnTo>
                    <a:pt x="17537" y="15538"/>
                  </a:lnTo>
                  <a:lnTo>
                    <a:pt x="17099" y="15413"/>
                  </a:lnTo>
                  <a:lnTo>
                    <a:pt x="17043" y="15413"/>
                  </a:lnTo>
                  <a:lnTo>
                    <a:pt x="17001" y="15444"/>
                  </a:lnTo>
                  <a:lnTo>
                    <a:pt x="16888" y="15523"/>
                  </a:lnTo>
                  <a:lnTo>
                    <a:pt x="16831" y="15554"/>
                  </a:lnTo>
                  <a:lnTo>
                    <a:pt x="16775" y="15554"/>
                  </a:lnTo>
                  <a:lnTo>
                    <a:pt x="16761" y="15554"/>
                  </a:lnTo>
                  <a:lnTo>
                    <a:pt x="16704" y="15554"/>
                  </a:lnTo>
                  <a:lnTo>
                    <a:pt x="16662" y="15523"/>
                  </a:lnTo>
                  <a:lnTo>
                    <a:pt x="16606" y="15444"/>
                  </a:lnTo>
                  <a:lnTo>
                    <a:pt x="16521" y="15366"/>
                  </a:lnTo>
                  <a:lnTo>
                    <a:pt x="16465" y="15303"/>
                  </a:lnTo>
                  <a:lnTo>
                    <a:pt x="16422" y="15272"/>
                  </a:lnTo>
                  <a:lnTo>
                    <a:pt x="16366" y="15256"/>
                  </a:lnTo>
                  <a:lnTo>
                    <a:pt x="16338" y="15256"/>
                  </a:lnTo>
                  <a:lnTo>
                    <a:pt x="16295" y="15272"/>
                  </a:lnTo>
                  <a:lnTo>
                    <a:pt x="16267" y="15303"/>
                  </a:lnTo>
                  <a:lnTo>
                    <a:pt x="16239" y="15350"/>
                  </a:lnTo>
                  <a:close/>
                  <a:moveTo>
                    <a:pt x="18383" y="17997"/>
                  </a:moveTo>
                  <a:lnTo>
                    <a:pt x="18383" y="17997"/>
                  </a:lnTo>
                  <a:lnTo>
                    <a:pt x="18355" y="17935"/>
                  </a:lnTo>
                  <a:lnTo>
                    <a:pt x="18327" y="17888"/>
                  </a:lnTo>
                  <a:lnTo>
                    <a:pt x="18299" y="17856"/>
                  </a:lnTo>
                  <a:lnTo>
                    <a:pt x="18270" y="17794"/>
                  </a:lnTo>
                  <a:lnTo>
                    <a:pt x="18242" y="17684"/>
                  </a:lnTo>
                  <a:lnTo>
                    <a:pt x="18214" y="17637"/>
                  </a:lnTo>
                  <a:lnTo>
                    <a:pt x="18172" y="17606"/>
                  </a:lnTo>
                  <a:lnTo>
                    <a:pt x="18073" y="17574"/>
                  </a:lnTo>
                  <a:lnTo>
                    <a:pt x="17974" y="17512"/>
                  </a:lnTo>
                  <a:lnTo>
                    <a:pt x="17861" y="17434"/>
                  </a:lnTo>
                  <a:lnTo>
                    <a:pt x="17819" y="17387"/>
                  </a:lnTo>
                  <a:lnTo>
                    <a:pt x="17791" y="17340"/>
                  </a:lnTo>
                  <a:lnTo>
                    <a:pt x="17748" y="17073"/>
                  </a:lnTo>
                  <a:lnTo>
                    <a:pt x="17734" y="17026"/>
                  </a:lnTo>
                  <a:lnTo>
                    <a:pt x="17706" y="16979"/>
                  </a:lnTo>
                  <a:lnTo>
                    <a:pt x="17636" y="16901"/>
                  </a:lnTo>
                  <a:lnTo>
                    <a:pt x="17607" y="16854"/>
                  </a:lnTo>
                  <a:lnTo>
                    <a:pt x="17579" y="16807"/>
                  </a:lnTo>
                  <a:lnTo>
                    <a:pt x="17551" y="16682"/>
                  </a:lnTo>
                  <a:lnTo>
                    <a:pt x="17537" y="16666"/>
                  </a:lnTo>
                  <a:lnTo>
                    <a:pt x="17523" y="16666"/>
                  </a:lnTo>
                  <a:lnTo>
                    <a:pt x="17509" y="16666"/>
                  </a:lnTo>
                  <a:lnTo>
                    <a:pt x="17494" y="16666"/>
                  </a:lnTo>
                  <a:lnTo>
                    <a:pt x="17438" y="16744"/>
                  </a:lnTo>
                  <a:lnTo>
                    <a:pt x="17410" y="16791"/>
                  </a:lnTo>
                  <a:lnTo>
                    <a:pt x="17396" y="16838"/>
                  </a:lnTo>
                  <a:lnTo>
                    <a:pt x="17396" y="17105"/>
                  </a:lnTo>
                  <a:lnTo>
                    <a:pt x="17382" y="17167"/>
                  </a:lnTo>
                  <a:lnTo>
                    <a:pt x="17353" y="17214"/>
                  </a:lnTo>
                  <a:lnTo>
                    <a:pt x="17297" y="17277"/>
                  </a:lnTo>
                  <a:lnTo>
                    <a:pt x="17255" y="17308"/>
                  </a:lnTo>
                  <a:lnTo>
                    <a:pt x="17198" y="17324"/>
                  </a:lnTo>
                  <a:lnTo>
                    <a:pt x="17170" y="17324"/>
                  </a:lnTo>
                  <a:lnTo>
                    <a:pt x="17128" y="17308"/>
                  </a:lnTo>
                  <a:lnTo>
                    <a:pt x="17085" y="17261"/>
                  </a:lnTo>
                  <a:lnTo>
                    <a:pt x="17015" y="17136"/>
                  </a:lnTo>
                  <a:lnTo>
                    <a:pt x="16972" y="17105"/>
                  </a:lnTo>
                  <a:lnTo>
                    <a:pt x="16916" y="17089"/>
                  </a:lnTo>
                  <a:lnTo>
                    <a:pt x="16902" y="17089"/>
                  </a:lnTo>
                  <a:lnTo>
                    <a:pt x="16845" y="17073"/>
                  </a:lnTo>
                  <a:lnTo>
                    <a:pt x="16789" y="17058"/>
                  </a:lnTo>
                  <a:lnTo>
                    <a:pt x="16747" y="17042"/>
                  </a:lnTo>
                  <a:lnTo>
                    <a:pt x="16733" y="17026"/>
                  </a:lnTo>
                  <a:lnTo>
                    <a:pt x="16718" y="17011"/>
                  </a:lnTo>
                  <a:lnTo>
                    <a:pt x="16718" y="16979"/>
                  </a:lnTo>
                  <a:lnTo>
                    <a:pt x="16733" y="16948"/>
                  </a:lnTo>
                  <a:lnTo>
                    <a:pt x="16747" y="16917"/>
                  </a:lnTo>
                  <a:lnTo>
                    <a:pt x="16803" y="16807"/>
                  </a:lnTo>
                  <a:lnTo>
                    <a:pt x="16817" y="16760"/>
                  </a:lnTo>
                  <a:lnTo>
                    <a:pt x="16817" y="16744"/>
                  </a:lnTo>
                  <a:lnTo>
                    <a:pt x="16817" y="16713"/>
                  </a:lnTo>
                  <a:lnTo>
                    <a:pt x="16803" y="16697"/>
                  </a:lnTo>
                  <a:lnTo>
                    <a:pt x="16789" y="16697"/>
                  </a:lnTo>
                  <a:lnTo>
                    <a:pt x="16620" y="16650"/>
                  </a:lnTo>
                  <a:lnTo>
                    <a:pt x="16507" y="16635"/>
                  </a:lnTo>
                  <a:lnTo>
                    <a:pt x="16479" y="16635"/>
                  </a:lnTo>
                  <a:lnTo>
                    <a:pt x="16436" y="16635"/>
                  </a:lnTo>
                  <a:lnTo>
                    <a:pt x="16394" y="16666"/>
                  </a:lnTo>
                  <a:lnTo>
                    <a:pt x="16309" y="16729"/>
                  </a:lnTo>
                  <a:lnTo>
                    <a:pt x="16267" y="16760"/>
                  </a:lnTo>
                  <a:lnTo>
                    <a:pt x="16168" y="16807"/>
                  </a:lnTo>
                  <a:lnTo>
                    <a:pt x="16126" y="16838"/>
                  </a:lnTo>
                  <a:lnTo>
                    <a:pt x="16084" y="16870"/>
                  </a:lnTo>
                  <a:lnTo>
                    <a:pt x="16055" y="16917"/>
                  </a:lnTo>
                  <a:lnTo>
                    <a:pt x="16041" y="16948"/>
                  </a:lnTo>
                  <a:lnTo>
                    <a:pt x="16013" y="16995"/>
                  </a:lnTo>
                  <a:lnTo>
                    <a:pt x="15971" y="17011"/>
                  </a:lnTo>
                  <a:lnTo>
                    <a:pt x="15886" y="16979"/>
                  </a:lnTo>
                  <a:lnTo>
                    <a:pt x="15858" y="16964"/>
                  </a:lnTo>
                  <a:lnTo>
                    <a:pt x="15801" y="16948"/>
                  </a:lnTo>
                  <a:lnTo>
                    <a:pt x="15759" y="16964"/>
                  </a:lnTo>
                  <a:lnTo>
                    <a:pt x="15717" y="16979"/>
                  </a:lnTo>
                  <a:lnTo>
                    <a:pt x="15618" y="17042"/>
                  </a:lnTo>
                  <a:lnTo>
                    <a:pt x="15505" y="17136"/>
                  </a:lnTo>
                  <a:lnTo>
                    <a:pt x="15406" y="17199"/>
                  </a:lnTo>
                  <a:lnTo>
                    <a:pt x="15364" y="17214"/>
                  </a:lnTo>
                  <a:lnTo>
                    <a:pt x="15265" y="17277"/>
                  </a:lnTo>
                  <a:lnTo>
                    <a:pt x="15237" y="17293"/>
                  </a:lnTo>
                  <a:lnTo>
                    <a:pt x="15195" y="17324"/>
                  </a:lnTo>
                  <a:lnTo>
                    <a:pt x="15167" y="17387"/>
                  </a:lnTo>
                  <a:lnTo>
                    <a:pt x="15124" y="17496"/>
                  </a:lnTo>
                  <a:lnTo>
                    <a:pt x="15096" y="17527"/>
                  </a:lnTo>
                  <a:lnTo>
                    <a:pt x="15054" y="17543"/>
                  </a:lnTo>
                  <a:lnTo>
                    <a:pt x="15025" y="17543"/>
                  </a:lnTo>
                  <a:lnTo>
                    <a:pt x="14983" y="17559"/>
                  </a:lnTo>
                  <a:lnTo>
                    <a:pt x="14927" y="17590"/>
                  </a:lnTo>
                  <a:lnTo>
                    <a:pt x="14814" y="17668"/>
                  </a:lnTo>
                  <a:lnTo>
                    <a:pt x="14715" y="17731"/>
                  </a:lnTo>
                  <a:lnTo>
                    <a:pt x="14546" y="17825"/>
                  </a:lnTo>
                  <a:lnTo>
                    <a:pt x="14447" y="17903"/>
                  </a:lnTo>
                  <a:lnTo>
                    <a:pt x="14391" y="17966"/>
                  </a:lnTo>
                  <a:lnTo>
                    <a:pt x="14320" y="18060"/>
                  </a:lnTo>
                  <a:lnTo>
                    <a:pt x="14306" y="18107"/>
                  </a:lnTo>
                  <a:lnTo>
                    <a:pt x="14292" y="18170"/>
                  </a:lnTo>
                  <a:lnTo>
                    <a:pt x="14306" y="18217"/>
                  </a:lnTo>
                  <a:lnTo>
                    <a:pt x="14334" y="18326"/>
                  </a:lnTo>
                  <a:lnTo>
                    <a:pt x="14348" y="18452"/>
                  </a:lnTo>
                  <a:lnTo>
                    <a:pt x="14348" y="18483"/>
                  </a:lnTo>
                  <a:lnTo>
                    <a:pt x="14362" y="18608"/>
                  </a:lnTo>
                  <a:lnTo>
                    <a:pt x="14475" y="19016"/>
                  </a:lnTo>
                  <a:lnTo>
                    <a:pt x="14489" y="19141"/>
                  </a:lnTo>
                  <a:lnTo>
                    <a:pt x="14489" y="19172"/>
                  </a:lnTo>
                  <a:lnTo>
                    <a:pt x="14489" y="19297"/>
                  </a:lnTo>
                  <a:lnTo>
                    <a:pt x="14489" y="19485"/>
                  </a:lnTo>
                  <a:lnTo>
                    <a:pt x="14503" y="19532"/>
                  </a:lnTo>
                  <a:lnTo>
                    <a:pt x="14532" y="19579"/>
                  </a:lnTo>
                  <a:lnTo>
                    <a:pt x="14588" y="19658"/>
                  </a:lnTo>
                  <a:lnTo>
                    <a:pt x="14630" y="19689"/>
                  </a:lnTo>
                  <a:lnTo>
                    <a:pt x="14687" y="19689"/>
                  </a:lnTo>
                  <a:lnTo>
                    <a:pt x="14715" y="19689"/>
                  </a:lnTo>
                  <a:lnTo>
                    <a:pt x="14814" y="19673"/>
                  </a:lnTo>
                  <a:lnTo>
                    <a:pt x="14927" y="19642"/>
                  </a:lnTo>
                  <a:lnTo>
                    <a:pt x="15025" y="19595"/>
                  </a:lnTo>
                  <a:lnTo>
                    <a:pt x="15068" y="19564"/>
                  </a:lnTo>
                  <a:lnTo>
                    <a:pt x="15110" y="19548"/>
                  </a:lnTo>
                  <a:lnTo>
                    <a:pt x="15167" y="19548"/>
                  </a:lnTo>
                  <a:lnTo>
                    <a:pt x="15195" y="19548"/>
                  </a:lnTo>
                  <a:lnTo>
                    <a:pt x="15308" y="19517"/>
                  </a:lnTo>
                  <a:lnTo>
                    <a:pt x="15406" y="19485"/>
                  </a:lnTo>
                  <a:lnTo>
                    <a:pt x="15449" y="19454"/>
                  </a:lnTo>
                  <a:lnTo>
                    <a:pt x="15463" y="19423"/>
                  </a:lnTo>
                  <a:lnTo>
                    <a:pt x="15477" y="19391"/>
                  </a:lnTo>
                  <a:lnTo>
                    <a:pt x="15505" y="19360"/>
                  </a:lnTo>
                  <a:lnTo>
                    <a:pt x="15745" y="19266"/>
                  </a:lnTo>
                  <a:lnTo>
                    <a:pt x="15801" y="19250"/>
                  </a:lnTo>
                  <a:lnTo>
                    <a:pt x="15858" y="19235"/>
                  </a:lnTo>
                  <a:lnTo>
                    <a:pt x="16027" y="19235"/>
                  </a:lnTo>
                  <a:lnTo>
                    <a:pt x="16140" y="19250"/>
                  </a:lnTo>
                  <a:lnTo>
                    <a:pt x="16436" y="19297"/>
                  </a:lnTo>
                  <a:lnTo>
                    <a:pt x="16493" y="19329"/>
                  </a:lnTo>
                  <a:lnTo>
                    <a:pt x="16535" y="19360"/>
                  </a:lnTo>
                  <a:lnTo>
                    <a:pt x="16662" y="19501"/>
                  </a:lnTo>
                  <a:lnTo>
                    <a:pt x="16747" y="19579"/>
                  </a:lnTo>
                  <a:lnTo>
                    <a:pt x="16803" y="19658"/>
                  </a:lnTo>
                  <a:lnTo>
                    <a:pt x="16845" y="19689"/>
                  </a:lnTo>
                  <a:lnTo>
                    <a:pt x="16902" y="19689"/>
                  </a:lnTo>
                  <a:lnTo>
                    <a:pt x="16916" y="19689"/>
                  </a:lnTo>
                  <a:lnTo>
                    <a:pt x="16972" y="19705"/>
                  </a:lnTo>
                  <a:lnTo>
                    <a:pt x="17001" y="19752"/>
                  </a:lnTo>
                  <a:lnTo>
                    <a:pt x="17029" y="19799"/>
                  </a:lnTo>
                  <a:lnTo>
                    <a:pt x="17085" y="19893"/>
                  </a:lnTo>
                  <a:lnTo>
                    <a:pt x="17142" y="19955"/>
                  </a:lnTo>
                  <a:lnTo>
                    <a:pt x="17226" y="20034"/>
                  </a:lnTo>
                  <a:lnTo>
                    <a:pt x="17339" y="20128"/>
                  </a:lnTo>
                  <a:lnTo>
                    <a:pt x="17452" y="20175"/>
                  </a:lnTo>
                  <a:lnTo>
                    <a:pt x="17551" y="20206"/>
                  </a:lnTo>
                  <a:lnTo>
                    <a:pt x="17593" y="20222"/>
                  </a:lnTo>
                  <a:lnTo>
                    <a:pt x="17650" y="20206"/>
                  </a:lnTo>
                  <a:lnTo>
                    <a:pt x="17692" y="20190"/>
                  </a:lnTo>
                  <a:lnTo>
                    <a:pt x="17734" y="20175"/>
                  </a:lnTo>
                  <a:lnTo>
                    <a:pt x="17777" y="20206"/>
                  </a:lnTo>
                  <a:lnTo>
                    <a:pt x="17833" y="20269"/>
                  </a:lnTo>
                  <a:lnTo>
                    <a:pt x="17875" y="20300"/>
                  </a:lnTo>
                  <a:lnTo>
                    <a:pt x="17904" y="20316"/>
                  </a:lnTo>
                  <a:lnTo>
                    <a:pt x="17946" y="20300"/>
                  </a:lnTo>
                  <a:lnTo>
                    <a:pt x="17988" y="20269"/>
                  </a:lnTo>
                  <a:lnTo>
                    <a:pt x="18045" y="20206"/>
                  </a:lnTo>
                  <a:lnTo>
                    <a:pt x="18129" y="20128"/>
                  </a:lnTo>
                  <a:lnTo>
                    <a:pt x="18172" y="20112"/>
                  </a:lnTo>
                  <a:lnTo>
                    <a:pt x="18256" y="20081"/>
                  </a:lnTo>
                  <a:lnTo>
                    <a:pt x="18285" y="20065"/>
                  </a:lnTo>
                  <a:lnTo>
                    <a:pt x="18285" y="20018"/>
                  </a:lnTo>
                  <a:lnTo>
                    <a:pt x="18285" y="19987"/>
                  </a:lnTo>
                  <a:lnTo>
                    <a:pt x="18299" y="19924"/>
                  </a:lnTo>
                  <a:lnTo>
                    <a:pt x="18313" y="19877"/>
                  </a:lnTo>
                  <a:lnTo>
                    <a:pt x="18397" y="19673"/>
                  </a:lnTo>
                  <a:lnTo>
                    <a:pt x="18454" y="19564"/>
                  </a:lnTo>
                  <a:lnTo>
                    <a:pt x="18609" y="19063"/>
                  </a:lnTo>
                  <a:lnTo>
                    <a:pt x="18637" y="18937"/>
                  </a:lnTo>
                  <a:lnTo>
                    <a:pt x="18637" y="18765"/>
                  </a:lnTo>
                  <a:lnTo>
                    <a:pt x="18637" y="18640"/>
                  </a:lnTo>
                  <a:lnTo>
                    <a:pt x="18637" y="18530"/>
                  </a:lnTo>
                  <a:lnTo>
                    <a:pt x="18637" y="18405"/>
                  </a:lnTo>
                  <a:lnTo>
                    <a:pt x="18637" y="18373"/>
                  </a:lnTo>
                  <a:lnTo>
                    <a:pt x="18623" y="18326"/>
                  </a:lnTo>
                  <a:lnTo>
                    <a:pt x="18595" y="18279"/>
                  </a:lnTo>
                  <a:lnTo>
                    <a:pt x="18482" y="18201"/>
                  </a:lnTo>
                  <a:lnTo>
                    <a:pt x="18440" y="18154"/>
                  </a:lnTo>
                  <a:lnTo>
                    <a:pt x="18411" y="18107"/>
                  </a:lnTo>
                  <a:lnTo>
                    <a:pt x="18383" y="17997"/>
                  </a:lnTo>
                  <a:close/>
                  <a:moveTo>
                    <a:pt x="17791" y="20613"/>
                  </a:moveTo>
                  <a:lnTo>
                    <a:pt x="17791" y="20613"/>
                  </a:lnTo>
                  <a:lnTo>
                    <a:pt x="17777" y="20629"/>
                  </a:lnTo>
                  <a:lnTo>
                    <a:pt x="17763" y="20629"/>
                  </a:lnTo>
                  <a:lnTo>
                    <a:pt x="17748" y="20660"/>
                  </a:lnTo>
                  <a:lnTo>
                    <a:pt x="17763" y="20676"/>
                  </a:lnTo>
                  <a:lnTo>
                    <a:pt x="17791" y="20786"/>
                  </a:lnTo>
                  <a:lnTo>
                    <a:pt x="17805" y="20911"/>
                  </a:lnTo>
                  <a:lnTo>
                    <a:pt x="17805" y="20942"/>
                  </a:lnTo>
                  <a:lnTo>
                    <a:pt x="17819" y="20989"/>
                  </a:lnTo>
                  <a:lnTo>
                    <a:pt x="17861" y="21020"/>
                  </a:lnTo>
                  <a:lnTo>
                    <a:pt x="17904" y="21052"/>
                  </a:lnTo>
                  <a:lnTo>
                    <a:pt x="17918" y="21052"/>
                  </a:lnTo>
                  <a:lnTo>
                    <a:pt x="17946" y="21052"/>
                  </a:lnTo>
                  <a:lnTo>
                    <a:pt x="17960" y="21036"/>
                  </a:lnTo>
                  <a:lnTo>
                    <a:pt x="17974" y="21020"/>
                  </a:lnTo>
                  <a:lnTo>
                    <a:pt x="17988" y="20973"/>
                  </a:lnTo>
                  <a:lnTo>
                    <a:pt x="18031" y="20864"/>
                  </a:lnTo>
                  <a:lnTo>
                    <a:pt x="18073" y="20754"/>
                  </a:lnTo>
                  <a:lnTo>
                    <a:pt x="18087" y="20629"/>
                  </a:lnTo>
                  <a:lnTo>
                    <a:pt x="18087" y="20613"/>
                  </a:lnTo>
                  <a:lnTo>
                    <a:pt x="18087" y="20582"/>
                  </a:lnTo>
                  <a:lnTo>
                    <a:pt x="18073" y="20566"/>
                  </a:lnTo>
                  <a:lnTo>
                    <a:pt x="18059" y="20566"/>
                  </a:lnTo>
                  <a:lnTo>
                    <a:pt x="18031" y="20566"/>
                  </a:lnTo>
                  <a:lnTo>
                    <a:pt x="18002" y="20598"/>
                  </a:lnTo>
                  <a:lnTo>
                    <a:pt x="17946" y="20613"/>
                  </a:lnTo>
                  <a:lnTo>
                    <a:pt x="17889" y="20613"/>
                  </a:lnTo>
                  <a:lnTo>
                    <a:pt x="17791" y="20613"/>
                  </a:lnTo>
                  <a:close/>
                  <a:moveTo>
                    <a:pt x="17480" y="7503"/>
                  </a:moveTo>
                  <a:lnTo>
                    <a:pt x="17480" y="7503"/>
                  </a:lnTo>
                  <a:lnTo>
                    <a:pt x="17466" y="7472"/>
                  </a:lnTo>
                  <a:lnTo>
                    <a:pt x="17466" y="7503"/>
                  </a:lnTo>
                  <a:lnTo>
                    <a:pt x="17466" y="7534"/>
                  </a:lnTo>
                  <a:lnTo>
                    <a:pt x="17452" y="7644"/>
                  </a:lnTo>
                  <a:lnTo>
                    <a:pt x="17410" y="7769"/>
                  </a:lnTo>
                  <a:lnTo>
                    <a:pt x="17410" y="7816"/>
                  </a:lnTo>
                  <a:lnTo>
                    <a:pt x="17424" y="7879"/>
                  </a:lnTo>
                  <a:lnTo>
                    <a:pt x="17438" y="7926"/>
                  </a:lnTo>
                  <a:lnTo>
                    <a:pt x="17452" y="7973"/>
                  </a:lnTo>
                  <a:lnTo>
                    <a:pt x="17466" y="8035"/>
                  </a:lnTo>
                  <a:lnTo>
                    <a:pt x="17466" y="8521"/>
                  </a:lnTo>
                  <a:lnTo>
                    <a:pt x="17466" y="8646"/>
                  </a:lnTo>
                  <a:lnTo>
                    <a:pt x="17466" y="8756"/>
                  </a:lnTo>
                  <a:lnTo>
                    <a:pt x="17480" y="8803"/>
                  </a:lnTo>
                  <a:lnTo>
                    <a:pt x="17523" y="8834"/>
                  </a:lnTo>
                  <a:lnTo>
                    <a:pt x="17621" y="8881"/>
                  </a:lnTo>
                  <a:lnTo>
                    <a:pt x="17650" y="8881"/>
                  </a:lnTo>
                  <a:lnTo>
                    <a:pt x="17636" y="8850"/>
                  </a:lnTo>
                  <a:lnTo>
                    <a:pt x="17565" y="8725"/>
                  </a:lnTo>
                  <a:lnTo>
                    <a:pt x="17537" y="8662"/>
                  </a:lnTo>
                  <a:lnTo>
                    <a:pt x="17537" y="8599"/>
                  </a:lnTo>
                  <a:lnTo>
                    <a:pt x="17537" y="8568"/>
                  </a:lnTo>
                  <a:lnTo>
                    <a:pt x="17537" y="8521"/>
                  </a:lnTo>
                  <a:lnTo>
                    <a:pt x="17551" y="8458"/>
                  </a:lnTo>
                  <a:lnTo>
                    <a:pt x="17579" y="8411"/>
                  </a:lnTo>
                  <a:lnTo>
                    <a:pt x="17607" y="8380"/>
                  </a:lnTo>
                  <a:lnTo>
                    <a:pt x="17621" y="8380"/>
                  </a:lnTo>
                  <a:lnTo>
                    <a:pt x="17636" y="8396"/>
                  </a:lnTo>
                  <a:lnTo>
                    <a:pt x="17650" y="8411"/>
                  </a:lnTo>
                  <a:lnTo>
                    <a:pt x="17650" y="8380"/>
                  </a:lnTo>
                  <a:lnTo>
                    <a:pt x="17551" y="7879"/>
                  </a:lnTo>
                  <a:lnTo>
                    <a:pt x="17537" y="7753"/>
                  </a:lnTo>
                  <a:lnTo>
                    <a:pt x="17537" y="7738"/>
                  </a:lnTo>
                  <a:lnTo>
                    <a:pt x="17509" y="7612"/>
                  </a:lnTo>
                  <a:lnTo>
                    <a:pt x="17480" y="7503"/>
                  </a:lnTo>
                  <a:close/>
                  <a:moveTo>
                    <a:pt x="17353" y="9163"/>
                  </a:moveTo>
                  <a:lnTo>
                    <a:pt x="17353" y="9163"/>
                  </a:lnTo>
                  <a:lnTo>
                    <a:pt x="17339" y="9210"/>
                  </a:lnTo>
                  <a:lnTo>
                    <a:pt x="17325" y="9257"/>
                  </a:lnTo>
                  <a:lnTo>
                    <a:pt x="17325" y="9367"/>
                  </a:lnTo>
                  <a:lnTo>
                    <a:pt x="17311" y="9429"/>
                  </a:lnTo>
                  <a:lnTo>
                    <a:pt x="17297" y="9492"/>
                  </a:lnTo>
                  <a:lnTo>
                    <a:pt x="17283" y="9523"/>
                  </a:lnTo>
                  <a:lnTo>
                    <a:pt x="17255" y="9586"/>
                  </a:lnTo>
                  <a:lnTo>
                    <a:pt x="17255" y="9649"/>
                  </a:lnTo>
                  <a:lnTo>
                    <a:pt x="17255" y="9680"/>
                  </a:lnTo>
                  <a:lnTo>
                    <a:pt x="17269" y="9696"/>
                  </a:lnTo>
                  <a:lnTo>
                    <a:pt x="17283" y="9680"/>
                  </a:lnTo>
                  <a:lnTo>
                    <a:pt x="17353" y="9555"/>
                  </a:lnTo>
                  <a:lnTo>
                    <a:pt x="17382" y="9539"/>
                  </a:lnTo>
                  <a:lnTo>
                    <a:pt x="17396" y="9539"/>
                  </a:lnTo>
                  <a:lnTo>
                    <a:pt x="17410" y="9539"/>
                  </a:lnTo>
                  <a:lnTo>
                    <a:pt x="17438" y="9555"/>
                  </a:lnTo>
                  <a:lnTo>
                    <a:pt x="17494" y="9617"/>
                  </a:lnTo>
                  <a:lnTo>
                    <a:pt x="17509" y="9633"/>
                  </a:lnTo>
                  <a:lnTo>
                    <a:pt x="17523" y="9633"/>
                  </a:lnTo>
                  <a:lnTo>
                    <a:pt x="17537" y="9617"/>
                  </a:lnTo>
                  <a:lnTo>
                    <a:pt x="17551" y="9602"/>
                  </a:lnTo>
                  <a:lnTo>
                    <a:pt x="17579" y="9555"/>
                  </a:lnTo>
                  <a:lnTo>
                    <a:pt x="17607" y="9508"/>
                  </a:lnTo>
                  <a:lnTo>
                    <a:pt x="17650" y="9476"/>
                  </a:lnTo>
                  <a:lnTo>
                    <a:pt x="17692" y="9461"/>
                  </a:lnTo>
                  <a:lnTo>
                    <a:pt x="17777" y="9382"/>
                  </a:lnTo>
                  <a:lnTo>
                    <a:pt x="17833" y="9320"/>
                  </a:lnTo>
                  <a:lnTo>
                    <a:pt x="17847" y="9304"/>
                  </a:lnTo>
                  <a:lnTo>
                    <a:pt x="17847" y="9288"/>
                  </a:lnTo>
                  <a:lnTo>
                    <a:pt x="17833" y="9273"/>
                  </a:lnTo>
                  <a:lnTo>
                    <a:pt x="17819" y="9273"/>
                  </a:lnTo>
                  <a:lnTo>
                    <a:pt x="17791" y="9273"/>
                  </a:lnTo>
                  <a:lnTo>
                    <a:pt x="17678" y="9257"/>
                  </a:lnTo>
                  <a:lnTo>
                    <a:pt x="17579" y="9226"/>
                  </a:lnTo>
                  <a:lnTo>
                    <a:pt x="17480" y="9163"/>
                  </a:lnTo>
                  <a:lnTo>
                    <a:pt x="17438" y="9148"/>
                  </a:lnTo>
                  <a:lnTo>
                    <a:pt x="17396" y="9148"/>
                  </a:lnTo>
                  <a:lnTo>
                    <a:pt x="17353" y="9163"/>
                  </a:lnTo>
                  <a:close/>
                  <a:moveTo>
                    <a:pt x="17198" y="10056"/>
                  </a:moveTo>
                  <a:lnTo>
                    <a:pt x="17198" y="10056"/>
                  </a:lnTo>
                  <a:lnTo>
                    <a:pt x="17156" y="10181"/>
                  </a:lnTo>
                  <a:lnTo>
                    <a:pt x="17142" y="10213"/>
                  </a:lnTo>
                  <a:lnTo>
                    <a:pt x="17114" y="10260"/>
                  </a:lnTo>
                  <a:lnTo>
                    <a:pt x="17071" y="10307"/>
                  </a:lnTo>
                  <a:lnTo>
                    <a:pt x="17029" y="10322"/>
                  </a:lnTo>
                  <a:lnTo>
                    <a:pt x="16930" y="10385"/>
                  </a:lnTo>
                  <a:lnTo>
                    <a:pt x="16747" y="10542"/>
                  </a:lnTo>
                  <a:lnTo>
                    <a:pt x="16704" y="10573"/>
                  </a:lnTo>
                  <a:lnTo>
                    <a:pt x="16648" y="10573"/>
                  </a:lnTo>
                  <a:lnTo>
                    <a:pt x="16620" y="10573"/>
                  </a:lnTo>
                  <a:lnTo>
                    <a:pt x="16507" y="10604"/>
                  </a:lnTo>
                  <a:lnTo>
                    <a:pt x="16408" y="10636"/>
                  </a:lnTo>
                  <a:lnTo>
                    <a:pt x="16366" y="10667"/>
                  </a:lnTo>
                  <a:lnTo>
                    <a:pt x="16352" y="10698"/>
                  </a:lnTo>
                  <a:lnTo>
                    <a:pt x="16380" y="10792"/>
                  </a:lnTo>
                  <a:lnTo>
                    <a:pt x="16408" y="10902"/>
                  </a:lnTo>
                  <a:lnTo>
                    <a:pt x="16422" y="10917"/>
                  </a:lnTo>
                  <a:lnTo>
                    <a:pt x="16436" y="10933"/>
                  </a:lnTo>
                  <a:lnTo>
                    <a:pt x="16450" y="10933"/>
                  </a:lnTo>
                  <a:lnTo>
                    <a:pt x="16465" y="10917"/>
                  </a:lnTo>
                  <a:lnTo>
                    <a:pt x="16521" y="10855"/>
                  </a:lnTo>
                  <a:lnTo>
                    <a:pt x="16563" y="10823"/>
                  </a:lnTo>
                  <a:lnTo>
                    <a:pt x="16606" y="10808"/>
                  </a:lnTo>
                  <a:lnTo>
                    <a:pt x="16634" y="10792"/>
                  </a:lnTo>
                  <a:lnTo>
                    <a:pt x="16662" y="10777"/>
                  </a:lnTo>
                  <a:lnTo>
                    <a:pt x="16690" y="10761"/>
                  </a:lnTo>
                  <a:lnTo>
                    <a:pt x="16704" y="10777"/>
                  </a:lnTo>
                  <a:lnTo>
                    <a:pt x="16718" y="10777"/>
                  </a:lnTo>
                  <a:lnTo>
                    <a:pt x="16747" y="10761"/>
                  </a:lnTo>
                  <a:lnTo>
                    <a:pt x="16803" y="10698"/>
                  </a:lnTo>
                  <a:lnTo>
                    <a:pt x="16845" y="10667"/>
                  </a:lnTo>
                  <a:lnTo>
                    <a:pt x="16874" y="10651"/>
                  </a:lnTo>
                  <a:lnTo>
                    <a:pt x="16958" y="10651"/>
                  </a:lnTo>
                  <a:lnTo>
                    <a:pt x="16987" y="10651"/>
                  </a:lnTo>
                  <a:lnTo>
                    <a:pt x="17085" y="10651"/>
                  </a:lnTo>
                  <a:lnTo>
                    <a:pt x="17156" y="10651"/>
                  </a:lnTo>
                  <a:lnTo>
                    <a:pt x="17184" y="10651"/>
                  </a:lnTo>
                  <a:lnTo>
                    <a:pt x="17212" y="10620"/>
                  </a:lnTo>
                  <a:lnTo>
                    <a:pt x="17241" y="10573"/>
                  </a:lnTo>
                  <a:lnTo>
                    <a:pt x="17255" y="10510"/>
                  </a:lnTo>
                  <a:lnTo>
                    <a:pt x="17255" y="10416"/>
                  </a:lnTo>
                  <a:lnTo>
                    <a:pt x="17255" y="10354"/>
                  </a:lnTo>
                  <a:lnTo>
                    <a:pt x="17283" y="10291"/>
                  </a:lnTo>
                  <a:lnTo>
                    <a:pt x="17297" y="10244"/>
                  </a:lnTo>
                  <a:lnTo>
                    <a:pt x="17339" y="10134"/>
                  </a:lnTo>
                  <a:lnTo>
                    <a:pt x="17367" y="10025"/>
                  </a:lnTo>
                  <a:lnTo>
                    <a:pt x="17382" y="9962"/>
                  </a:lnTo>
                  <a:lnTo>
                    <a:pt x="17353" y="9915"/>
                  </a:lnTo>
                  <a:lnTo>
                    <a:pt x="17283" y="9790"/>
                  </a:lnTo>
                  <a:lnTo>
                    <a:pt x="17269" y="9758"/>
                  </a:lnTo>
                  <a:lnTo>
                    <a:pt x="17255" y="9758"/>
                  </a:lnTo>
                  <a:lnTo>
                    <a:pt x="17255" y="9774"/>
                  </a:lnTo>
                  <a:lnTo>
                    <a:pt x="17241" y="9868"/>
                  </a:lnTo>
                  <a:lnTo>
                    <a:pt x="17198" y="10056"/>
                  </a:lnTo>
                  <a:close/>
                </a:path>
              </a:pathLst>
            </a:custGeom>
            <a:solidFill>
              <a:schemeClr val="tx2">
                <a:lumMod val="50000"/>
                <a:alpha val="40000"/>
              </a:schemeClr>
            </a:solidFill>
            <a:ln>
              <a:round/>
            </a:ln>
          </p:spPr>
          <p:txBody>
            <a:bodyPr lIns="0" tIns="0" rIns="0" bIns="0" anchor="ctr"/>
            <a:lstStyle/>
            <a:p>
              <a:pPr marL="30475" marR="30475" defTabSz="685709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05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9" name="Shape 140">
              <a:extLst>
                <a:ext uri="{FF2B5EF4-FFF2-40B4-BE49-F238E27FC236}">
                  <a16:creationId xmlns:a16="http://schemas.microsoft.com/office/drawing/2014/main" id="{0BF054FD-10CF-4906-8AD7-0C7907487FB2}"/>
                </a:ext>
              </a:extLst>
            </p:cNvPr>
            <p:cNvSpPr/>
            <p:nvPr/>
          </p:nvSpPr>
          <p:spPr>
            <a:xfrm>
              <a:off x="4340596" y="5255498"/>
              <a:ext cx="3322013" cy="454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3" y="2111"/>
                  </a:moveTo>
                  <a:lnTo>
                    <a:pt x="16012" y="2147"/>
                  </a:lnTo>
                  <a:lnTo>
                    <a:pt x="16012" y="2169"/>
                  </a:lnTo>
                  <a:lnTo>
                    <a:pt x="16012" y="2204"/>
                  </a:lnTo>
                  <a:lnTo>
                    <a:pt x="15983" y="2219"/>
                  </a:lnTo>
                  <a:lnTo>
                    <a:pt x="15983" y="2240"/>
                  </a:lnTo>
                  <a:lnTo>
                    <a:pt x="15963" y="2254"/>
                  </a:lnTo>
                  <a:lnTo>
                    <a:pt x="15983" y="2290"/>
                  </a:lnTo>
                  <a:lnTo>
                    <a:pt x="15983" y="2312"/>
                  </a:lnTo>
                  <a:lnTo>
                    <a:pt x="16031" y="2348"/>
                  </a:lnTo>
                  <a:lnTo>
                    <a:pt x="16061" y="2383"/>
                  </a:lnTo>
                  <a:lnTo>
                    <a:pt x="16110" y="2398"/>
                  </a:lnTo>
                  <a:lnTo>
                    <a:pt x="16129" y="2419"/>
                  </a:lnTo>
                  <a:lnTo>
                    <a:pt x="16178" y="2433"/>
                  </a:lnTo>
                  <a:lnTo>
                    <a:pt x="16256" y="2433"/>
                  </a:lnTo>
                  <a:lnTo>
                    <a:pt x="16305" y="2433"/>
                  </a:lnTo>
                  <a:lnTo>
                    <a:pt x="16403" y="2433"/>
                  </a:lnTo>
                  <a:lnTo>
                    <a:pt x="16481" y="2419"/>
                  </a:lnTo>
                  <a:lnTo>
                    <a:pt x="16579" y="2419"/>
                  </a:lnTo>
                  <a:lnTo>
                    <a:pt x="16647" y="2419"/>
                  </a:lnTo>
                  <a:lnTo>
                    <a:pt x="16725" y="2419"/>
                  </a:lnTo>
                  <a:lnTo>
                    <a:pt x="16793" y="2433"/>
                  </a:lnTo>
                  <a:lnTo>
                    <a:pt x="16842" y="2455"/>
                  </a:lnTo>
                  <a:lnTo>
                    <a:pt x="16891" y="2491"/>
                  </a:lnTo>
                  <a:lnTo>
                    <a:pt x="16920" y="2548"/>
                  </a:lnTo>
                  <a:lnTo>
                    <a:pt x="16969" y="2598"/>
                  </a:lnTo>
                  <a:lnTo>
                    <a:pt x="16999" y="2634"/>
                  </a:lnTo>
                  <a:lnTo>
                    <a:pt x="17047" y="2670"/>
                  </a:lnTo>
                  <a:lnTo>
                    <a:pt x="17096" y="2705"/>
                  </a:lnTo>
                  <a:lnTo>
                    <a:pt x="17116" y="2763"/>
                  </a:lnTo>
                  <a:lnTo>
                    <a:pt x="17165" y="2798"/>
                  </a:lnTo>
                  <a:lnTo>
                    <a:pt x="17194" y="2870"/>
                  </a:lnTo>
                  <a:lnTo>
                    <a:pt x="17194" y="2942"/>
                  </a:lnTo>
                  <a:lnTo>
                    <a:pt x="17194" y="3035"/>
                  </a:lnTo>
                  <a:lnTo>
                    <a:pt x="17165" y="3085"/>
                  </a:lnTo>
                  <a:lnTo>
                    <a:pt x="17165" y="3142"/>
                  </a:lnTo>
                  <a:lnTo>
                    <a:pt x="17165" y="3178"/>
                  </a:lnTo>
                  <a:lnTo>
                    <a:pt x="17165" y="3214"/>
                  </a:lnTo>
                  <a:lnTo>
                    <a:pt x="17165" y="3228"/>
                  </a:lnTo>
                  <a:lnTo>
                    <a:pt x="17194" y="3228"/>
                  </a:lnTo>
                  <a:lnTo>
                    <a:pt x="17243" y="3249"/>
                  </a:lnTo>
                  <a:lnTo>
                    <a:pt x="17292" y="3249"/>
                  </a:lnTo>
                  <a:lnTo>
                    <a:pt x="17341" y="3249"/>
                  </a:lnTo>
                  <a:lnTo>
                    <a:pt x="17360" y="3264"/>
                  </a:lnTo>
                  <a:lnTo>
                    <a:pt x="17409" y="3264"/>
                  </a:lnTo>
                  <a:lnTo>
                    <a:pt x="17409" y="3285"/>
                  </a:lnTo>
                  <a:lnTo>
                    <a:pt x="17409" y="3299"/>
                  </a:lnTo>
                  <a:lnTo>
                    <a:pt x="17389" y="3321"/>
                  </a:lnTo>
                  <a:lnTo>
                    <a:pt x="17311" y="3321"/>
                  </a:lnTo>
                  <a:lnTo>
                    <a:pt x="17262" y="3335"/>
                  </a:lnTo>
                  <a:lnTo>
                    <a:pt x="17243" y="3357"/>
                  </a:lnTo>
                  <a:lnTo>
                    <a:pt x="17243" y="3371"/>
                  </a:lnTo>
                  <a:lnTo>
                    <a:pt x="17262" y="3371"/>
                  </a:lnTo>
                  <a:lnTo>
                    <a:pt x="17292" y="3392"/>
                  </a:lnTo>
                  <a:lnTo>
                    <a:pt x="17341" y="3414"/>
                  </a:lnTo>
                  <a:lnTo>
                    <a:pt x="17360" y="3414"/>
                  </a:lnTo>
                  <a:lnTo>
                    <a:pt x="17341" y="3414"/>
                  </a:lnTo>
                  <a:lnTo>
                    <a:pt x="17292" y="3414"/>
                  </a:lnTo>
                  <a:lnTo>
                    <a:pt x="17243" y="3428"/>
                  </a:lnTo>
                  <a:lnTo>
                    <a:pt x="17214" y="3450"/>
                  </a:lnTo>
                  <a:lnTo>
                    <a:pt x="17165" y="3464"/>
                  </a:lnTo>
                  <a:lnTo>
                    <a:pt x="17145" y="3485"/>
                  </a:lnTo>
                  <a:lnTo>
                    <a:pt x="17145" y="3500"/>
                  </a:lnTo>
                  <a:lnTo>
                    <a:pt x="17165" y="3536"/>
                  </a:lnTo>
                  <a:lnTo>
                    <a:pt x="17214" y="3557"/>
                  </a:lnTo>
                  <a:lnTo>
                    <a:pt x="17262" y="3571"/>
                  </a:lnTo>
                  <a:lnTo>
                    <a:pt x="17311" y="3593"/>
                  </a:lnTo>
                  <a:lnTo>
                    <a:pt x="17389" y="3593"/>
                  </a:lnTo>
                  <a:lnTo>
                    <a:pt x="17438" y="3593"/>
                  </a:lnTo>
                  <a:lnTo>
                    <a:pt x="17487" y="3571"/>
                  </a:lnTo>
                  <a:lnTo>
                    <a:pt x="17507" y="3557"/>
                  </a:lnTo>
                  <a:lnTo>
                    <a:pt x="17536" y="3536"/>
                  </a:lnTo>
                  <a:lnTo>
                    <a:pt x="17565" y="3521"/>
                  </a:lnTo>
                  <a:lnTo>
                    <a:pt x="17585" y="3500"/>
                  </a:lnTo>
                  <a:lnTo>
                    <a:pt x="17585" y="3485"/>
                  </a:lnTo>
                  <a:lnTo>
                    <a:pt x="17614" y="3464"/>
                  </a:lnTo>
                  <a:lnTo>
                    <a:pt x="17634" y="3464"/>
                  </a:lnTo>
                  <a:lnTo>
                    <a:pt x="17663" y="3464"/>
                  </a:lnTo>
                  <a:lnTo>
                    <a:pt x="17683" y="3450"/>
                  </a:lnTo>
                  <a:lnTo>
                    <a:pt x="17731" y="3485"/>
                  </a:lnTo>
                  <a:lnTo>
                    <a:pt x="17731" y="3536"/>
                  </a:lnTo>
                  <a:lnTo>
                    <a:pt x="17731" y="3607"/>
                  </a:lnTo>
                  <a:lnTo>
                    <a:pt x="17712" y="3664"/>
                  </a:lnTo>
                  <a:lnTo>
                    <a:pt x="17683" y="3679"/>
                  </a:lnTo>
                  <a:lnTo>
                    <a:pt x="17634" y="3679"/>
                  </a:lnTo>
                  <a:lnTo>
                    <a:pt x="17614" y="3700"/>
                  </a:lnTo>
                  <a:lnTo>
                    <a:pt x="17565" y="3715"/>
                  </a:lnTo>
                  <a:lnTo>
                    <a:pt x="17507" y="3736"/>
                  </a:lnTo>
                  <a:lnTo>
                    <a:pt x="17458" y="3772"/>
                  </a:lnTo>
                  <a:lnTo>
                    <a:pt x="17438" y="3786"/>
                  </a:lnTo>
                  <a:lnTo>
                    <a:pt x="17389" y="3808"/>
                  </a:lnTo>
                  <a:lnTo>
                    <a:pt x="17360" y="3843"/>
                  </a:lnTo>
                  <a:lnTo>
                    <a:pt x="17360" y="3901"/>
                  </a:lnTo>
                  <a:lnTo>
                    <a:pt x="17341" y="3972"/>
                  </a:lnTo>
                  <a:lnTo>
                    <a:pt x="17311" y="4044"/>
                  </a:lnTo>
                  <a:lnTo>
                    <a:pt x="17311" y="4094"/>
                  </a:lnTo>
                  <a:lnTo>
                    <a:pt x="17311" y="4165"/>
                  </a:lnTo>
                  <a:lnTo>
                    <a:pt x="17341" y="4201"/>
                  </a:lnTo>
                  <a:lnTo>
                    <a:pt x="17341" y="4244"/>
                  </a:lnTo>
                  <a:lnTo>
                    <a:pt x="17360" y="4280"/>
                  </a:lnTo>
                  <a:lnTo>
                    <a:pt x="17409" y="4294"/>
                  </a:lnTo>
                  <a:lnTo>
                    <a:pt x="17458" y="4330"/>
                  </a:lnTo>
                  <a:lnTo>
                    <a:pt x="17507" y="4351"/>
                  </a:lnTo>
                  <a:lnTo>
                    <a:pt x="17536" y="4387"/>
                  </a:lnTo>
                  <a:lnTo>
                    <a:pt x="17585" y="4423"/>
                  </a:lnTo>
                  <a:lnTo>
                    <a:pt x="17614" y="4473"/>
                  </a:lnTo>
                  <a:lnTo>
                    <a:pt x="17614" y="4509"/>
                  </a:lnTo>
                  <a:lnTo>
                    <a:pt x="17614" y="4566"/>
                  </a:lnTo>
                  <a:lnTo>
                    <a:pt x="17634" y="4602"/>
                  </a:lnTo>
                  <a:lnTo>
                    <a:pt x="17683" y="4638"/>
                  </a:lnTo>
                  <a:lnTo>
                    <a:pt x="17731" y="4674"/>
                  </a:lnTo>
                  <a:lnTo>
                    <a:pt x="17780" y="4709"/>
                  </a:lnTo>
                  <a:lnTo>
                    <a:pt x="17829" y="4731"/>
                  </a:lnTo>
                  <a:lnTo>
                    <a:pt x="17907" y="4767"/>
                  </a:lnTo>
                  <a:lnTo>
                    <a:pt x="17956" y="4802"/>
                  </a:lnTo>
                  <a:lnTo>
                    <a:pt x="18005" y="4817"/>
                  </a:lnTo>
                  <a:lnTo>
                    <a:pt x="18054" y="4852"/>
                  </a:lnTo>
                  <a:lnTo>
                    <a:pt x="18132" y="4888"/>
                  </a:lnTo>
                  <a:lnTo>
                    <a:pt x="18200" y="4946"/>
                  </a:lnTo>
                  <a:lnTo>
                    <a:pt x="18278" y="4960"/>
                  </a:lnTo>
                  <a:lnTo>
                    <a:pt x="18376" y="4996"/>
                  </a:lnTo>
                  <a:lnTo>
                    <a:pt x="18445" y="4996"/>
                  </a:lnTo>
                  <a:lnTo>
                    <a:pt x="18523" y="4996"/>
                  </a:lnTo>
                  <a:lnTo>
                    <a:pt x="18591" y="4981"/>
                  </a:lnTo>
                  <a:lnTo>
                    <a:pt x="18640" y="4981"/>
                  </a:lnTo>
                  <a:lnTo>
                    <a:pt x="18699" y="4981"/>
                  </a:lnTo>
                  <a:lnTo>
                    <a:pt x="18747" y="4981"/>
                  </a:lnTo>
                  <a:lnTo>
                    <a:pt x="18796" y="4996"/>
                  </a:lnTo>
                  <a:lnTo>
                    <a:pt x="18816" y="5017"/>
                  </a:lnTo>
                  <a:lnTo>
                    <a:pt x="18845" y="5031"/>
                  </a:lnTo>
                  <a:lnTo>
                    <a:pt x="18865" y="5053"/>
                  </a:lnTo>
                  <a:lnTo>
                    <a:pt x="18865" y="5067"/>
                  </a:lnTo>
                  <a:lnTo>
                    <a:pt x="18894" y="5067"/>
                  </a:lnTo>
                  <a:lnTo>
                    <a:pt x="18913" y="5089"/>
                  </a:lnTo>
                  <a:lnTo>
                    <a:pt x="18943" y="5089"/>
                  </a:lnTo>
                  <a:lnTo>
                    <a:pt x="18992" y="5089"/>
                  </a:lnTo>
                  <a:lnTo>
                    <a:pt x="19040" y="5089"/>
                  </a:lnTo>
                  <a:lnTo>
                    <a:pt x="19089" y="5089"/>
                  </a:lnTo>
                  <a:lnTo>
                    <a:pt x="19109" y="5089"/>
                  </a:lnTo>
                  <a:lnTo>
                    <a:pt x="19187" y="5067"/>
                  </a:lnTo>
                  <a:lnTo>
                    <a:pt x="19207" y="5067"/>
                  </a:lnTo>
                  <a:lnTo>
                    <a:pt x="19255" y="5053"/>
                  </a:lnTo>
                  <a:lnTo>
                    <a:pt x="19314" y="5031"/>
                  </a:lnTo>
                  <a:lnTo>
                    <a:pt x="19334" y="5017"/>
                  </a:lnTo>
                  <a:lnTo>
                    <a:pt x="19363" y="4996"/>
                  </a:lnTo>
                  <a:lnTo>
                    <a:pt x="19382" y="4960"/>
                  </a:lnTo>
                  <a:lnTo>
                    <a:pt x="19382" y="4946"/>
                  </a:lnTo>
                  <a:lnTo>
                    <a:pt x="19382" y="4874"/>
                  </a:lnTo>
                  <a:lnTo>
                    <a:pt x="19382" y="4817"/>
                  </a:lnTo>
                  <a:lnTo>
                    <a:pt x="19382" y="4781"/>
                  </a:lnTo>
                  <a:lnTo>
                    <a:pt x="19382" y="4767"/>
                  </a:lnTo>
                  <a:lnTo>
                    <a:pt x="19382" y="4731"/>
                  </a:lnTo>
                  <a:lnTo>
                    <a:pt x="19412" y="4709"/>
                  </a:lnTo>
                  <a:lnTo>
                    <a:pt x="19431" y="4695"/>
                  </a:lnTo>
                  <a:lnTo>
                    <a:pt x="19461" y="4674"/>
                  </a:lnTo>
                  <a:lnTo>
                    <a:pt x="19480" y="4638"/>
                  </a:lnTo>
                  <a:lnTo>
                    <a:pt x="19461" y="4581"/>
                  </a:lnTo>
                  <a:lnTo>
                    <a:pt x="19431" y="4530"/>
                  </a:lnTo>
                  <a:lnTo>
                    <a:pt x="19431" y="4495"/>
                  </a:lnTo>
                  <a:lnTo>
                    <a:pt x="19461" y="4473"/>
                  </a:lnTo>
                  <a:lnTo>
                    <a:pt x="19480" y="4437"/>
                  </a:lnTo>
                  <a:lnTo>
                    <a:pt x="19529" y="4402"/>
                  </a:lnTo>
                  <a:lnTo>
                    <a:pt x="19578" y="4351"/>
                  </a:lnTo>
                  <a:lnTo>
                    <a:pt x="19607" y="4294"/>
                  </a:lnTo>
                  <a:lnTo>
                    <a:pt x="19627" y="4244"/>
                  </a:lnTo>
                  <a:lnTo>
                    <a:pt x="19656" y="4187"/>
                  </a:lnTo>
                  <a:lnTo>
                    <a:pt x="19627" y="4151"/>
                  </a:lnTo>
                  <a:lnTo>
                    <a:pt x="19627" y="4094"/>
                  </a:lnTo>
                  <a:lnTo>
                    <a:pt x="19656" y="4044"/>
                  </a:lnTo>
                  <a:lnTo>
                    <a:pt x="19675" y="4008"/>
                  </a:lnTo>
                  <a:lnTo>
                    <a:pt x="19754" y="3951"/>
                  </a:lnTo>
                  <a:lnTo>
                    <a:pt x="19802" y="3901"/>
                  </a:lnTo>
                  <a:lnTo>
                    <a:pt x="19881" y="3865"/>
                  </a:lnTo>
                  <a:lnTo>
                    <a:pt x="19949" y="3829"/>
                  </a:lnTo>
                  <a:lnTo>
                    <a:pt x="19998" y="3808"/>
                  </a:lnTo>
                  <a:lnTo>
                    <a:pt x="20047" y="3786"/>
                  </a:lnTo>
                  <a:lnTo>
                    <a:pt x="20096" y="3772"/>
                  </a:lnTo>
                  <a:lnTo>
                    <a:pt x="20174" y="3750"/>
                  </a:lnTo>
                  <a:lnTo>
                    <a:pt x="20242" y="3700"/>
                  </a:lnTo>
                  <a:lnTo>
                    <a:pt x="20320" y="3664"/>
                  </a:lnTo>
                  <a:lnTo>
                    <a:pt x="20389" y="3593"/>
                  </a:lnTo>
                  <a:lnTo>
                    <a:pt x="20447" y="3536"/>
                  </a:lnTo>
                  <a:lnTo>
                    <a:pt x="20496" y="3464"/>
                  </a:lnTo>
                  <a:lnTo>
                    <a:pt x="20516" y="3392"/>
                  </a:lnTo>
                  <a:lnTo>
                    <a:pt x="20564" y="3335"/>
                  </a:lnTo>
                  <a:lnTo>
                    <a:pt x="20594" y="3299"/>
                  </a:lnTo>
                  <a:lnTo>
                    <a:pt x="20594" y="3264"/>
                  </a:lnTo>
                  <a:lnTo>
                    <a:pt x="20643" y="3249"/>
                  </a:lnTo>
                  <a:lnTo>
                    <a:pt x="20691" y="3228"/>
                  </a:lnTo>
                  <a:lnTo>
                    <a:pt x="20740" y="3214"/>
                  </a:lnTo>
                  <a:lnTo>
                    <a:pt x="20760" y="3192"/>
                  </a:lnTo>
                  <a:lnTo>
                    <a:pt x="20809" y="3178"/>
                  </a:lnTo>
                  <a:lnTo>
                    <a:pt x="20858" y="3142"/>
                  </a:lnTo>
                  <a:lnTo>
                    <a:pt x="20906" y="3106"/>
                  </a:lnTo>
                  <a:lnTo>
                    <a:pt x="20985" y="3070"/>
                  </a:lnTo>
                  <a:lnTo>
                    <a:pt x="21063" y="3035"/>
                  </a:lnTo>
                  <a:lnTo>
                    <a:pt x="21131" y="2977"/>
                  </a:lnTo>
                  <a:lnTo>
                    <a:pt x="21209" y="2942"/>
                  </a:lnTo>
                  <a:lnTo>
                    <a:pt x="21258" y="2884"/>
                  </a:lnTo>
                  <a:lnTo>
                    <a:pt x="21326" y="2834"/>
                  </a:lnTo>
                  <a:lnTo>
                    <a:pt x="21405" y="2798"/>
                  </a:lnTo>
                  <a:lnTo>
                    <a:pt x="21453" y="2763"/>
                  </a:lnTo>
                  <a:lnTo>
                    <a:pt x="21473" y="2705"/>
                  </a:lnTo>
                  <a:lnTo>
                    <a:pt x="21522" y="2691"/>
                  </a:lnTo>
                  <a:lnTo>
                    <a:pt x="21522" y="2655"/>
                  </a:lnTo>
                  <a:lnTo>
                    <a:pt x="21551" y="2634"/>
                  </a:lnTo>
                  <a:lnTo>
                    <a:pt x="21522" y="2619"/>
                  </a:lnTo>
                  <a:lnTo>
                    <a:pt x="21453" y="2598"/>
                  </a:lnTo>
                  <a:lnTo>
                    <a:pt x="21375" y="2598"/>
                  </a:lnTo>
                  <a:lnTo>
                    <a:pt x="21278" y="2619"/>
                  </a:lnTo>
                  <a:lnTo>
                    <a:pt x="21180" y="2634"/>
                  </a:lnTo>
                  <a:lnTo>
                    <a:pt x="21112" y="2655"/>
                  </a:lnTo>
                  <a:lnTo>
                    <a:pt x="21004" y="2691"/>
                  </a:lnTo>
                  <a:lnTo>
                    <a:pt x="20936" y="2727"/>
                  </a:lnTo>
                  <a:lnTo>
                    <a:pt x="20906" y="2741"/>
                  </a:lnTo>
                  <a:lnTo>
                    <a:pt x="20906" y="2727"/>
                  </a:lnTo>
                  <a:lnTo>
                    <a:pt x="20936" y="2705"/>
                  </a:lnTo>
                  <a:lnTo>
                    <a:pt x="20955" y="2691"/>
                  </a:lnTo>
                  <a:lnTo>
                    <a:pt x="20955" y="2655"/>
                  </a:lnTo>
                  <a:lnTo>
                    <a:pt x="20936" y="2619"/>
                  </a:lnTo>
                  <a:lnTo>
                    <a:pt x="20887" y="2619"/>
                  </a:lnTo>
                  <a:lnTo>
                    <a:pt x="20789" y="2619"/>
                  </a:lnTo>
                  <a:lnTo>
                    <a:pt x="20760" y="2634"/>
                  </a:lnTo>
                  <a:lnTo>
                    <a:pt x="20760" y="2619"/>
                  </a:lnTo>
                  <a:lnTo>
                    <a:pt x="20809" y="2598"/>
                  </a:lnTo>
                  <a:lnTo>
                    <a:pt x="20906" y="2562"/>
                  </a:lnTo>
                  <a:lnTo>
                    <a:pt x="21004" y="2548"/>
                  </a:lnTo>
                  <a:lnTo>
                    <a:pt x="21082" y="2526"/>
                  </a:lnTo>
                  <a:lnTo>
                    <a:pt x="21160" y="2505"/>
                  </a:lnTo>
                  <a:lnTo>
                    <a:pt x="21209" y="2526"/>
                  </a:lnTo>
                  <a:lnTo>
                    <a:pt x="21229" y="2526"/>
                  </a:lnTo>
                  <a:lnTo>
                    <a:pt x="21278" y="2548"/>
                  </a:lnTo>
                  <a:lnTo>
                    <a:pt x="21326" y="2526"/>
                  </a:lnTo>
                  <a:lnTo>
                    <a:pt x="21375" y="2526"/>
                  </a:lnTo>
                  <a:lnTo>
                    <a:pt x="21424" y="2505"/>
                  </a:lnTo>
                  <a:lnTo>
                    <a:pt x="21473" y="2469"/>
                  </a:lnTo>
                  <a:lnTo>
                    <a:pt x="21502" y="2455"/>
                  </a:lnTo>
                  <a:lnTo>
                    <a:pt x="21502" y="2419"/>
                  </a:lnTo>
                  <a:lnTo>
                    <a:pt x="21473" y="2383"/>
                  </a:lnTo>
                  <a:lnTo>
                    <a:pt x="21453" y="2362"/>
                  </a:lnTo>
                  <a:lnTo>
                    <a:pt x="21424" y="2348"/>
                  </a:lnTo>
                  <a:lnTo>
                    <a:pt x="21375" y="2326"/>
                  </a:lnTo>
                  <a:lnTo>
                    <a:pt x="21326" y="2326"/>
                  </a:lnTo>
                  <a:lnTo>
                    <a:pt x="21258" y="2312"/>
                  </a:lnTo>
                  <a:lnTo>
                    <a:pt x="21180" y="2312"/>
                  </a:lnTo>
                  <a:lnTo>
                    <a:pt x="21112" y="2312"/>
                  </a:lnTo>
                  <a:lnTo>
                    <a:pt x="21033" y="2312"/>
                  </a:lnTo>
                  <a:lnTo>
                    <a:pt x="20955" y="2312"/>
                  </a:lnTo>
                  <a:lnTo>
                    <a:pt x="20906" y="2312"/>
                  </a:lnTo>
                  <a:lnTo>
                    <a:pt x="20887" y="2326"/>
                  </a:lnTo>
                  <a:lnTo>
                    <a:pt x="20858" y="2326"/>
                  </a:lnTo>
                  <a:lnTo>
                    <a:pt x="20858" y="2312"/>
                  </a:lnTo>
                  <a:lnTo>
                    <a:pt x="20887" y="2290"/>
                  </a:lnTo>
                  <a:lnTo>
                    <a:pt x="20936" y="2276"/>
                  </a:lnTo>
                  <a:lnTo>
                    <a:pt x="20985" y="2276"/>
                  </a:lnTo>
                  <a:lnTo>
                    <a:pt x="21033" y="2276"/>
                  </a:lnTo>
                  <a:lnTo>
                    <a:pt x="21082" y="2276"/>
                  </a:lnTo>
                  <a:lnTo>
                    <a:pt x="21112" y="2254"/>
                  </a:lnTo>
                  <a:lnTo>
                    <a:pt x="21112" y="2240"/>
                  </a:lnTo>
                  <a:lnTo>
                    <a:pt x="21063" y="2219"/>
                  </a:lnTo>
                  <a:lnTo>
                    <a:pt x="21004" y="2204"/>
                  </a:lnTo>
                  <a:lnTo>
                    <a:pt x="20955" y="2183"/>
                  </a:lnTo>
                  <a:lnTo>
                    <a:pt x="20906" y="2169"/>
                  </a:lnTo>
                  <a:lnTo>
                    <a:pt x="20858" y="2169"/>
                  </a:lnTo>
                  <a:lnTo>
                    <a:pt x="20838" y="2147"/>
                  </a:lnTo>
                  <a:lnTo>
                    <a:pt x="20838" y="2133"/>
                  </a:lnTo>
                  <a:lnTo>
                    <a:pt x="20887" y="2111"/>
                  </a:lnTo>
                  <a:lnTo>
                    <a:pt x="20936" y="2090"/>
                  </a:lnTo>
                  <a:lnTo>
                    <a:pt x="20985" y="2076"/>
                  </a:lnTo>
                  <a:lnTo>
                    <a:pt x="21004" y="2040"/>
                  </a:lnTo>
                  <a:lnTo>
                    <a:pt x="21033" y="2018"/>
                  </a:lnTo>
                  <a:lnTo>
                    <a:pt x="21063" y="1983"/>
                  </a:lnTo>
                  <a:lnTo>
                    <a:pt x="21063" y="1968"/>
                  </a:lnTo>
                  <a:lnTo>
                    <a:pt x="21033" y="1947"/>
                  </a:lnTo>
                  <a:lnTo>
                    <a:pt x="21033" y="1932"/>
                  </a:lnTo>
                  <a:lnTo>
                    <a:pt x="21004" y="1911"/>
                  </a:lnTo>
                  <a:lnTo>
                    <a:pt x="21004" y="1897"/>
                  </a:lnTo>
                  <a:lnTo>
                    <a:pt x="21004" y="1861"/>
                  </a:lnTo>
                  <a:lnTo>
                    <a:pt x="21033" y="1839"/>
                  </a:lnTo>
                  <a:lnTo>
                    <a:pt x="21033" y="1825"/>
                  </a:lnTo>
                  <a:lnTo>
                    <a:pt x="21033" y="1804"/>
                  </a:lnTo>
                  <a:lnTo>
                    <a:pt x="21004" y="1789"/>
                  </a:lnTo>
                  <a:lnTo>
                    <a:pt x="20985" y="1789"/>
                  </a:lnTo>
                  <a:lnTo>
                    <a:pt x="20936" y="1768"/>
                  </a:lnTo>
                  <a:lnTo>
                    <a:pt x="20906" y="1753"/>
                  </a:lnTo>
                  <a:lnTo>
                    <a:pt x="20906" y="1732"/>
                  </a:lnTo>
                  <a:lnTo>
                    <a:pt x="20906" y="1718"/>
                  </a:lnTo>
                  <a:lnTo>
                    <a:pt x="20906" y="1696"/>
                  </a:lnTo>
                  <a:lnTo>
                    <a:pt x="20887" y="1675"/>
                  </a:lnTo>
                  <a:lnTo>
                    <a:pt x="20838" y="1675"/>
                  </a:lnTo>
                  <a:lnTo>
                    <a:pt x="20789" y="1660"/>
                  </a:lnTo>
                  <a:lnTo>
                    <a:pt x="20711" y="1660"/>
                  </a:lnTo>
                  <a:lnTo>
                    <a:pt x="20643" y="1639"/>
                  </a:lnTo>
                  <a:lnTo>
                    <a:pt x="20564" y="1639"/>
                  </a:lnTo>
                  <a:lnTo>
                    <a:pt x="20516" y="1625"/>
                  </a:lnTo>
                  <a:lnTo>
                    <a:pt x="20467" y="1603"/>
                  </a:lnTo>
                  <a:lnTo>
                    <a:pt x="20467" y="1567"/>
                  </a:lnTo>
                  <a:lnTo>
                    <a:pt x="20516" y="1553"/>
                  </a:lnTo>
                  <a:lnTo>
                    <a:pt x="20564" y="1517"/>
                  </a:lnTo>
                  <a:lnTo>
                    <a:pt x="20594" y="1482"/>
                  </a:lnTo>
                  <a:lnTo>
                    <a:pt x="20613" y="1460"/>
                  </a:lnTo>
                  <a:lnTo>
                    <a:pt x="20594" y="1446"/>
                  </a:lnTo>
                  <a:lnTo>
                    <a:pt x="20564" y="1446"/>
                  </a:lnTo>
                  <a:lnTo>
                    <a:pt x="20545" y="1424"/>
                  </a:lnTo>
                  <a:lnTo>
                    <a:pt x="20496" y="1446"/>
                  </a:lnTo>
                  <a:lnTo>
                    <a:pt x="20447" y="1446"/>
                  </a:lnTo>
                  <a:lnTo>
                    <a:pt x="20389" y="1446"/>
                  </a:lnTo>
                  <a:lnTo>
                    <a:pt x="20369" y="1446"/>
                  </a:lnTo>
                  <a:lnTo>
                    <a:pt x="20340" y="1424"/>
                  </a:lnTo>
                  <a:lnTo>
                    <a:pt x="20340" y="1410"/>
                  </a:lnTo>
                  <a:lnTo>
                    <a:pt x="20320" y="1410"/>
                  </a:lnTo>
                  <a:lnTo>
                    <a:pt x="20291" y="1388"/>
                  </a:lnTo>
                  <a:lnTo>
                    <a:pt x="20271" y="1388"/>
                  </a:lnTo>
                  <a:lnTo>
                    <a:pt x="20223" y="1388"/>
                  </a:lnTo>
                  <a:lnTo>
                    <a:pt x="20144" y="1388"/>
                  </a:lnTo>
                  <a:lnTo>
                    <a:pt x="20076" y="1317"/>
                  </a:lnTo>
                  <a:lnTo>
                    <a:pt x="20047" y="1245"/>
                  </a:lnTo>
                  <a:lnTo>
                    <a:pt x="20027" y="1152"/>
                  </a:lnTo>
                  <a:lnTo>
                    <a:pt x="20027" y="1102"/>
                  </a:lnTo>
                  <a:lnTo>
                    <a:pt x="20027" y="1045"/>
                  </a:lnTo>
                  <a:lnTo>
                    <a:pt x="20027" y="1009"/>
                  </a:lnTo>
                  <a:lnTo>
                    <a:pt x="19998" y="959"/>
                  </a:lnTo>
                  <a:lnTo>
                    <a:pt x="19978" y="923"/>
                  </a:lnTo>
                  <a:lnTo>
                    <a:pt x="19978" y="866"/>
                  </a:lnTo>
                  <a:lnTo>
                    <a:pt x="19998" y="794"/>
                  </a:lnTo>
                  <a:lnTo>
                    <a:pt x="19998" y="737"/>
                  </a:lnTo>
                  <a:lnTo>
                    <a:pt x="19998" y="723"/>
                  </a:lnTo>
                  <a:lnTo>
                    <a:pt x="19978" y="701"/>
                  </a:lnTo>
                  <a:lnTo>
                    <a:pt x="19949" y="701"/>
                  </a:lnTo>
                  <a:lnTo>
                    <a:pt x="19929" y="687"/>
                  </a:lnTo>
                  <a:lnTo>
                    <a:pt x="19881" y="687"/>
                  </a:lnTo>
                  <a:lnTo>
                    <a:pt x="19851" y="701"/>
                  </a:lnTo>
                  <a:lnTo>
                    <a:pt x="19822" y="701"/>
                  </a:lnTo>
                  <a:lnTo>
                    <a:pt x="19802" y="701"/>
                  </a:lnTo>
                  <a:lnTo>
                    <a:pt x="19754" y="723"/>
                  </a:lnTo>
                  <a:lnTo>
                    <a:pt x="19705" y="737"/>
                  </a:lnTo>
                  <a:lnTo>
                    <a:pt x="19675" y="759"/>
                  </a:lnTo>
                  <a:lnTo>
                    <a:pt x="19656" y="794"/>
                  </a:lnTo>
                  <a:lnTo>
                    <a:pt x="19627" y="809"/>
                  </a:lnTo>
                  <a:lnTo>
                    <a:pt x="19607" y="830"/>
                  </a:lnTo>
                  <a:lnTo>
                    <a:pt x="19578" y="866"/>
                  </a:lnTo>
                  <a:lnTo>
                    <a:pt x="19578" y="887"/>
                  </a:lnTo>
                  <a:lnTo>
                    <a:pt x="19558" y="923"/>
                  </a:lnTo>
                  <a:lnTo>
                    <a:pt x="19529" y="938"/>
                  </a:lnTo>
                  <a:lnTo>
                    <a:pt x="19509" y="938"/>
                  </a:lnTo>
                  <a:lnTo>
                    <a:pt x="19480" y="938"/>
                  </a:lnTo>
                  <a:lnTo>
                    <a:pt x="19461" y="959"/>
                  </a:lnTo>
                  <a:lnTo>
                    <a:pt x="19461" y="938"/>
                  </a:lnTo>
                  <a:lnTo>
                    <a:pt x="19431" y="938"/>
                  </a:lnTo>
                  <a:lnTo>
                    <a:pt x="19412" y="923"/>
                  </a:lnTo>
                  <a:lnTo>
                    <a:pt x="19382" y="902"/>
                  </a:lnTo>
                  <a:lnTo>
                    <a:pt x="19363" y="902"/>
                  </a:lnTo>
                  <a:lnTo>
                    <a:pt x="19334" y="902"/>
                  </a:lnTo>
                  <a:lnTo>
                    <a:pt x="19314" y="923"/>
                  </a:lnTo>
                  <a:lnTo>
                    <a:pt x="19285" y="938"/>
                  </a:lnTo>
                  <a:lnTo>
                    <a:pt x="19255" y="959"/>
                  </a:lnTo>
                  <a:lnTo>
                    <a:pt x="19236" y="973"/>
                  </a:lnTo>
                  <a:lnTo>
                    <a:pt x="19187" y="1009"/>
                  </a:lnTo>
                  <a:lnTo>
                    <a:pt x="19187" y="995"/>
                  </a:lnTo>
                  <a:lnTo>
                    <a:pt x="19187" y="973"/>
                  </a:lnTo>
                  <a:lnTo>
                    <a:pt x="19187" y="959"/>
                  </a:lnTo>
                  <a:lnTo>
                    <a:pt x="19158" y="938"/>
                  </a:lnTo>
                  <a:lnTo>
                    <a:pt x="19089" y="938"/>
                  </a:lnTo>
                  <a:lnTo>
                    <a:pt x="19011" y="959"/>
                  </a:lnTo>
                  <a:lnTo>
                    <a:pt x="19011" y="938"/>
                  </a:lnTo>
                  <a:lnTo>
                    <a:pt x="19060" y="923"/>
                  </a:lnTo>
                  <a:lnTo>
                    <a:pt x="19089" y="887"/>
                  </a:lnTo>
                  <a:lnTo>
                    <a:pt x="19138" y="852"/>
                  </a:lnTo>
                  <a:lnTo>
                    <a:pt x="19158" y="830"/>
                  </a:lnTo>
                  <a:lnTo>
                    <a:pt x="19187" y="794"/>
                  </a:lnTo>
                  <a:lnTo>
                    <a:pt x="19158" y="773"/>
                  </a:lnTo>
                  <a:lnTo>
                    <a:pt x="19089" y="773"/>
                  </a:lnTo>
                  <a:lnTo>
                    <a:pt x="19040" y="794"/>
                  </a:lnTo>
                  <a:lnTo>
                    <a:pt x="18992" y="794"/>
                  </a:lnTo>
                  <a:lnTo>
                    <a:pt x="18943" y="794"/>
                  </a:lnTo>
                  <a:lnTo>
                    <a:pt x="18894" y="773"/>
                  </a:lnTo>
                  <a:lnTo>
                    <a:pt x="18865" y="773"/>
                  </a:lnTo>
                  <a:lnTo>
                    <a:pt x="18816" y="773"/>
                  </a:lnTo>
                  <a:lnTo>
                    <a:pt x="18796" y="773"/>
                  </a:lnTo>
                  <a:lnTo>
                    <a:pt x="18747" y="773"/>
                  </a:lnTo>
                  <a:lnTo>
                    <a:pt x="18718" y="773"/>
                  </a:lnTo>
                  <a:lnTo>
                    <a:pt x="18699" y="794"/>
                  </a:lnTo>
                  <a:lnTo>
                    <a:pt x="18669" y="794"/>
                  </a:lnTo>
                  <a:lnTo>
                    <a:pt x="18620" y="794"/>
                  </a:lnTo>
                  <a:lnTo>
                    <a:pt x="18542" y="830"/>
                  </a:lnTo>
                  <a:lnTo>
                    <a:pt x="18445" y="866"/>
                  </a:lnTo>
                  <a:lnTo>
                    <a:pt x="18327" y="902"/>
                  </a:lnTo>
                  <a:lnTo>
                    <a:pt x="18230" y="923"/>
                  </a:lnTo>
                  <a:lnTo>
                    <a:pt x="18103" y="959"/>
                  </a:lnTo>
                  <a:lnTo>
                    <a:pt x="18024" y="995"/>
                  </a:lnTo>
                  <a:lnTo>
                    <a:pt x="17956" y="1031"/>
                  </a:lnTo>
                  <a:lnTo>
                    <a:pt x="17927" y="1066"/>
                  </a:lnTo>
                  <a:lnTo>
                    <a:pt x="17907" y="1081"/>
                  </a:lnTo>
                  <a:lnTo>
                    <a:pt x="17878" y="1117"/>
                  </a:lnTo>
                  <a:lnTo>
                    <a:pt x="17878" y="1138"/>
                  </a:lnTo>
                  <a:lnTo>
                    <a:pt x="17858" y="1152"/>
                  </a:lnTo>
                  <a:lnTo>
                    <a:pt x="17829" y="1174"/>
                  </a:lnTo>
                  <a:lnTo>
                    <a:pt x="17780" y="1188"/>
                  </a:lnTo>
                  <a:lnTo>
                    <a:pt x="17731" y="1188"/>
                  </a:lnTo>
                  <a:lnTo>
                    <a:pt x="17663" y="1188"/>
                  </a:lnTo>
                  <a:lnTo>
                    <a:pt x="17585" y="1210"/>
                  </a:lnTo>
                  <a:lnTo>
                    <a:pt x="17507" y="1210"/>
                  </a:lnTo>
                  <a:lnTo>
                    <a:pt x="17409" y="1245"/>
                  </a:lnTo>
                  <a:lnTo>
                    <a:pt x="17341" y="1260"/>
                  </a:lnTo>
                  <a:lnTo>
                    <a:pt x="17262" y="1303"/>
                  </a:lnTo>
                  <a:lnTo>
                    <a:pt x="17194" y="1317"/>
                  </a:lnTo>
                  <a:lnTo>
                    <a:pt x="17145" y="1353"/>
                  </a:lnTo>
                  <a:lnTo>
                    <a:pt x="17116" y="1374"/>
                  </a:lnTo>
                  <a:lnTo>
                    <a:pt x="17096" y="1410"/>
                  </a:lnTo>
                  <a:lnTo>
                    <a:pt x="17047" y="1446"/>
                  </a:lnTo>
                  <a:lnTo>
                    <a:pt x="16969" y="1482"/>
                  </a:lnTo>
                  <a:lnTo>
                    <a:pt x="16872" y="1517"/>
                  </a:lnTo>
                  <a:lnTo>
                    <a:pt x="16793" y="1553"/>
                  </a:lnTo>
                  <a:lnTo>
                    <a:pt x="16725" y="1589"/>
                  </a:lnTo>
                  <a:lnTo>
                    <a:pt x="16676" y="1639"/>
                  </a:lnTo>
                  <a:lnTo>
                    <a:pt x="16647" y="1675"/>
                  </a:lnTo>
                  <a:lnTo>
                    <a:pt x="16647" y="1718"/>
                  </a:lnTo>
                  <a:lnTo>
                    <a:pt x="16627" y="1768"/>
                  </a:lnTo>
                  <a:lnTo>
                    <a:pt x="16579" y="1804"/>
                  </a:lnTo>
                  <a:lnTo>
                    <a:pt x="16530" y="1825"/>
                  </a:lnTo>
                  <a:lnTo>
                    <a:pt x="16452" y="1861"/>
                  </a:lnTo>
                  <a:lnTo>
                    <a:pt x="16383" y="1875"/>
                  </a:lnTo>
                  <a:lnTo>
                    <a:pt x="16305" y="1897"/>
                  </a:lnTo>
                  <a:lnTo>
                    <a:pt x="16207" y="1911"/>
                  </a:lnTo>
                  <a:lnTo>
                    <a:pt x="16129" y="1932"/>
                  </a:lnTo>
                  <a:lnTo>
                    <a:pt x="16080" y="1947"/>
                  </a:lnTo>
                  <a:lnTo>
                    <a:pt x="16012" y="1983"/>
                  </a:lnTo>
                  <a:lnTo>
                    <a:pt x="15983" y="2004"/>
                  </a:lnTo>
                  <a:lnTo>
                    <a:pt x="15963" y="2018"/>
                  </a:lnTo>
                  <a:lnTo>
                    <a:pt x="15963" y="2054"/>
                  </a:lnTo>
                  <a:lnTo>
                    <a:pt x="15963" y="2076"/>
                  </a:lnTo>
                  <a:lnTo>
                    <a:pt x="15983" y="2111"/>
                  </a:lnTo>
                  <a:close/>
                  <a:moveTo>
                    <a:pt x="12290" y="1138"/>
                  </a:moveTo>
                  <a:lnTo>
                    <a:pt x="12290" y="1138"/>
                  </a:lnTo>
                  <a:lnTo>
                    <a:pt x="12319" y="1138"/>
                  </a:lnTo>
                  <a:lnTo>
                    <a:pt x="12339" y="1174"/>
                  </a:lnTo>
                  <a:lnTo>
                    <a:pt x="12417" y="1188"/>
                  </a:lnTo>
                  <a:lnTo>
                    <a:pt x="12485" y="1188"/>
                  </a:lnTo>
                  <a:lnTo>
                    <a:pt x="12534" y="1152"/>
                  </a:lnTo>
                  <a:lnTo>
                    <a:pt x="12583" y="1138"/>
                  </a:lnTo>
                  <a:lnTo>
                    <a:pt x="12612" y="1117"/>
                  </a:lnTo>
                  <a:lnTo>
                    <a:pt x="12632" y="1102"/>
                  </a:lnTo>
                  <a:lnTo>
                    <a:pt x="12661" y="1117"/>
                  </a:lnTo>
                  <a:lnTo>
                    <a:pt x="12710" y="1138"/>
                  </a:lnTo>
                  <a:lnTo>
                    <a:pt x="12759" y="1174"/>
                  </a:lnTo>
                  <a:lnTo>
                    <a:pt x="12808" y="1210"/>
                  </a:lnTo>
                  <a:lnTo>
                    <a:pt x="12856" y="1245"/>
                  </a:lnTo>
                  <a:lnTo>
                    <a:pt x="12856" y="1260"/>
                  </a:lnTo>
                  <a:lnTo>
                    <a:pt x="12808" y="1245"/>
                  </a:lnTo>
                  <a:lnTo>
                    <a:pt x="12759" y="1224"/>
                  </a:lnTo>
                  <a:lnTo>
                    <a:pt x="12681" y="1210"/>
                  </a:lnTo>
                  <a:lnTo>
                    <a:pt x="12661" y="1224"/>
                  </a:lnTo>
                  <a:lnTo>
                    <a:pt x="12661" y="1260"/>
                  </a:lnTo>
                  <a:lnTo>
                    <a:pt x="12661" y="1303"/>
                  </a:lnTo>
                  <a:lnTo>
                    <a:pt x="12710" y="1317"/>
                  </a:lnTo>
                  <a:lnTo>
                    <a:pt x="12729" y="1353"/>
                  </a:lnTo>
                  <a:lnTo>
                    <a:pt x="12729" y="1388"/>
                  </a:lnTo>
                  <a:lnTo>
                    <a:pt x="12710" y="1410"/>
                  </a:lnTo>
                  <a:lnTo>
                    <a:pt x="12661" y="1424"/>
                  </a:lnTo>
                  <a:lnTo>
                    <a:pt x="12632" y="1446"/>
                  </a:lnTo>
                  <a:lnTo>
                    <a:pt x="12612" y="1460"/>
                  </a:lnTo>
                  <a:lnTo>
                    <a:pt x="12632" y="1496"/>
                  </a:lnTo>
                  <a:lnTo>
                    <a:pt x="12661" y="1532"/>
                  </a:lnTo>
                  <a:lnTo>
                    <a:pt x="12681" y="1532"/>
                  </a:lnTo>
                  <a:lnTo>
                    <a:pt x="12759" y="1532"/>
                  </a:lnTo>
                  <a:lnTo>
                    <a:pt x="12827" y="1532"/>
                  </a:lnTo>
                  <a:lnTo>
                    <a:pt x="12905" y="1532"/>
                  </a:lnTo>
                  <a:lnTo>
                    <a:pt x="12954" y="1532"/>
                  </a:lnTo>
                  <a:lnTo>
                    <a:pt x="13003" y="1517"/>
                  </a:lnTo>
                  <a:lnTo>
                    <a:pt x="13052" y="1496"/>
                  </a:lnTo>
                  <a:lnTo>
                    <a:pt x="13101" y="1482"/>
                  </a:lnTo>
                  <a:lnTo>
                    <a:pt x="13150" y="1460"/>
                  </a:lnTo>
                  <a:lnTo>
                    <a:pt x="13198" y="1460"/>
                  </a:lnTo>
                  <a:lnTo>
                    <a:pt x="13247" y="1482"/>
                  </a:lnTo>
                  <a:lnTo>
                    <a:pt x="13277" y="1482"/>
                  </a:lnTo>
                  <a:lnTo>
                    <a:pt x="13325" y="1482"/>
                  </a:lnTo>
                  <a:lnTo>
                    <a:pt x="13345" y="1460"/>
                  </a:lnTo>
                  <a:lnTo>
                    <a:pt x="13394" y="1424"/>
                  </a:lnTo>
                  <a:lnTo>
                    <a:pt x="13423" y="1410"/>
                  </a:lnTo>
                  <a:lnTo>
                    <a:pt x="13452" y="1388"/>
                  </a:lnTo>
                  <a:lnTo>
                    <a:pt x="13423" y="1353"/>
                  </a:lnTo>
                  <a:lnTo>
                    <a:pt x="13374" y="1338"/>
                  </a:lnTo>
                  <a:lnTo>
                    <a:pt x="13296" y="1317"/>
                  </a:lnTo>
                  <a:lnTo>
                    <a:pt x="13277" y="1303"/>
                  </a:lnTo>
                  <a:lnTo>
                    <a:pt x="13247" y="1281"/>
                  </a:lnTo>
                  <a:lnTo>
                    <a:pt x="13277" y="1260"/>
                  </a:lnTo>
                  <a:lnTo>
                    <a:pt x="13325" y="1245"/>
                  </a:lnTo>
                  <a:lnTo>
                    <a:pt x="13325" y="1224"/>
                  </a:lnTo>
                  <a:lnTo>
                    <a:pt x="13345" y="1188"/>
                  </a:lnTo>
                  <a:lnTo>
                    <a:pt x="13325" y="1152"/>
                  </a:lnTo>
                  <a:lnTo>
                    <a:pt x="13325" y="1138"/>
                  </a:lnTo>
                  <a:lnTo>
                    <a:pt x="13325" y="1117"/>
                  </a:lnTo>
                  <a:lnTo>
                    <a:pt x="13325" y="1102"/>
                  </a:lnTo>
                  <a:lnTo>
                    <a:pt x="13345" y="1081"/>
                  </a:lnTo>
                  <a:lnTo>
                    <a:pt x="13394" y="1031"/>
                  </a:lnTo>
                  <a:lnTo>
                    <a:pt x="13452" y="973"/>
                  </a:lnTo>
                  <a:lnTo>
                    <a:pt x="13423" y="923"/>
                  </a:lnTo>
                  <a:lnTo>
                    <a:pt x="13345" y="887"/>
                  </a:lnTo>
                  <a:lnTo>
                    <a:pt x="13277" y="852"/>
                  </a:lnTo>
                  <a:lnTo>
                    <a:pt x="13228" y="830"/>
                  </a:lnTo>
                  <a:lnTo>
                    <a:pt x="13228" y="794"/>
                  </a:lnTo>
                  <a:lnTo>
                    <a:pt x="13277" y="773"/>
                  </a:lnTo>
                  <a:lnTo>
                    <a:pt x="13345" y="737"/>
                  </a:lnTo>
                  <a:lnTo>
                    <a:pt x="13394" y="701"/>
                  </a:lnTo>
                  <a:lnTo>
                    <a:pt x="13423" y="651"/>
                  </a:lnTo>
                  <a:lnTo>
                    <a:pt x="13423" y="616"/>
                  </a:lnTo>
                  <a:lnTo>
                    <a:pt x="13423" y="558"/>
                  </a:lnTo>
                  <a:lnTo>
                    <a:pt x="13423" y="508"/>
                  </a:lnTo>
                  <a:lnTo>
                    <a:pt x="13423" y="472"/>
                  </a:lnTo>
                  <a:lnTo>
                    <a:pt x="13452" y="394"/>
                  </a:lnTo>
                  <a:lnTo>
                    <a:pt x="13452" y="344"/>
                  </a:lnTo>
                  <a:lnTo>
                    <a:pt x="13472" y="286"/>
                  </a:lnTo>
                  <a:lnTo>
                    <a:pt x="13452" y="272"/>
                  </a:lnTo>
                  <a:lnTo>
                    <a:pt x="13423" y="250"/>
                  </a:lnTo>
                  <a:lnTo>
                    <a:pt x="13374" y="272"/>
                  </a:lnTo>
                  <a:lnTo>
                    <a:pt x="13345" y="250"/>
                  </a:lnTo>
                  <a:lnTo>
                    <a:pt x="13374" y="215"/>
                  </a:lnTo>
                  <a:lnTo>
                    <a:pt x="13423" y="165"/>
                  </a:lnTo>
                  <a:lnTo>
                    <a:pt x="13452" y="129"/>
                  </a:lnTo>
                  <a:lnTo>
                    <a:pt x="13452" y="72"/>
                  </a:lnTo>
                  <a:lnTo>
                    <a:pt x="13452" y="36"/>
                  </a:lnTo>
                  <a:lnTo>
                    <a:pt x="13423" y="36"/>
                  </a:lnTo>
                  <a:lnTo>
                    <a:pt x="13394" y="36"/>
                  </a:lnTo>
                  <a:lnTo>
                    <a:pt x="13374" y="36"/>
                  </a:lnTo>
                  <a:lnTo>
                    <a:pt x="13345" y="36"/>
                  </a:lnTo>
                  <a:lnTo>
                    <a:pt x="13296" y="21"/>
                  </a:lnTo>
                  <a:lnTo>
                    <a:pt x="13247" y="21"/>
                  </a:lnTo>
                  <a:lnTo>
                    <a:pt x="13228" y="0"/>
                  </a:lnTo>
                  <a:lnTo>
                    <a:pt x="13198" y="0"/>
                  </a:lnTo>
                  <a:lnTo>
                    <a:pt x="13179" y="21"/>
                  </a:lnTo>
                  <a:lnTo>
                    <a:pt x="13150" y="36"/>
                  </a:lnTo>
                  <a:lnTo>
                    <a:pt x="13101" y="36"/>
                  </a:lnTo>
                  <a:lnTo>
                    <a:pt x="13052" y="36"/>
                  </a:lnTo>
                  <a:lnTo>
                    <a:pt x="13032" y="36"/>
                  </a:lnTo>
                  <a:lnTo>
                    <a:pt x="12983" y="57"/>
                  </a:lnTo>
                  <a:lnTo>
                    <a:pt x="12954" y="57"/>
                  </a:lnTo>
                  <a:lnTo>
                    <a:pt x="12935" y="57"/>
                  </a:lnTo>
                  <a:lnTo>
                    <a:pt x="12935" y="72"/>
                  </a:lnTo>
                  <a:lnTo>
                    <a:pt x="12905" y="93"/>
                  </a:lnTo>
                  <a:lnTo>
                    <a:pt x="12886" y="93"/>
                  </a:lnTo>
                  <a:lnTo>
                    <a:pt x="12856" y="93"/>
                  </a:lnTo>
                  <a:lnTo>
                    <a:pt x="12808" y="107"/>
                  </a:lnTo>
                  <a:lnTo>
                    <a:pt x="12729" y="129"/>
                  </a:lnTo>
                  <a:lnTo>
                    <a:pt x="12710" y="143"/>
                  </a:lnTo>
                  <a:lnTo>
                    <a:pt x="12661" y="179"/>
                  </a:lnTo>
                  <a:lnTo>
                    <a:pt x="12632" y="215"/>
                  </a:lnTo>
                  <a:lnTo>
                    <a:pt x="12632" y="250"/>
                  </a:lnTo>
                  <a:lnTo>
                    <a:pt x="12632" y="272"/>
                  </a:lnTo>
                  <a:lnTo>
                    <a:pt x="12632" y="286"/>
                  </a:lnTo>
                  <a:lnTo>
                    <a:pt x="12612" y="286"/>
                  </a:lnTo>
                  <a:lnTo>
                    <a:pt x="12563" y="308"/>
                  </a:lnTo>
                  <a:lnTo>
                    <a:pt x="12515" y="308"/>
                  </a:lnTo>
                  <a:lnTo>
                    <a:pt x="12485" y="322"/>
                  </a:lnTo>
                  <a:lnTo>
                    <a:pt x="12466" y="344"/>
                  </a:lnTo>
                  <a:lnTo>
                    <a:pt x="12436" y="358"/>
                  </a:lnTo>
                  <a:lnTo>
                    <a:pt x="12417" y="379"/>
                  </a:lnTo>
                  <a:lnTo>
                    <a:pt x="12388" y="394"/>
                  </a:lnTo>
                  <a:lnTo>
                    <a:pt x="12368" y="415"/>
                  </a:lnTo>
                  <a:lnTo>
                    <a:pt x="12339" y="437"/>
                  </a:lnTo>
                  <a:lnTo>
                    <a:pt x="12319" y="472"/>
                  </a:lnTo>
                  <a:lnTo>
                    <a:pt x="12319" y="508"/>
                  </a:lnTo>
                  <a:lnTo>
                    <a:pt x="12368" y="544"/>
                  </a:lnTo>
                  <a:lnTo>
                    <a:pt x="12388" y="580"/>
                  </a:lnTo>
                  <a:lnTo>
                    <a:pt x="12417" y="616"/>
                  </a:lnTo>
                  <a:lnTo>
                    <a:pt x="12417" y="630"/>
                  </a:lnTo>
                  <a:lnTo>
                    <a:pt x="12388" y="651"/>
                  </a:lnTo>
                  <a:lnTo>
                    <a:pt x="12388" y="687"/>
                  </a:lnTo>
                  <a:lnTo>
                    <a:pt x="12368" y="687"/>
                  </a:lnTo>
                  <a:lnTo>
                    <a:pt x="12339" y="666"/>
                  </a:lnTo>
                  <a:lnTo>
                    <a:pt x="12319" y="630"/>
                  </a:lnTo>
                  <a:lnTo>
                    <a:pt x="12290" y="594"/>
                  </a:lnTo>
                  <a:lnTo>
                    <a:pt x="12270" y="558"/>
                  </a:lnTo>
                  <a:lnTo>
                    <a:pt x="12241" y="544"/>
                  </a:lnTo>
                  <a:lnTo>
                    <a:pt x="12212" y="558"/>
                  </a:lnTo>
                  <a:lnTo>
                    <a:pt x="12192" y="580"/>
                  </a:lnTo>
                  <a:lnTo>
                    <a:pt x="12163" y="616"/>
                  </a:lnTo>
                  <a:lnTo>
                    <a:pt x="12143" y="630"/>
                  </a:lnTo>
                  <a:lnTo>
                    <a:pt x="12114" y="666"/>
                  </a:lnTo>
                  <a:lnTo>
                    <a:pt x="12114" y="701"/>
                  </a:lnTo>
                  <a:lnTo>
                    <a:pt x="12094" y="773"/>
                  </a:lnTo>
                  <a:lnTo>
                    <a:pt x="12065" y="830"/>
                  </a:lnTo>
                  <a:lnTo>
                    <a:pt x="12065" y="866"/>
                  </a:lnTo>
                  <a:lnTo>
                    <a:pt x="12065" y="902"/>
                  </a:lnTo>
                  <a:lnTo>
                    <a:pt x="12094" y="938"/>
                  </a:lnTo>
                  <a:lnTo>
                    <a:pt x="12143" y="959"/>
                  </a:lnTo>
                  <a:lnTo>
                    <a:pt x="12163" y="959"/>
                  </a:lnTo>
                  <a:lnTo>
                    <a:pt x="12212" y="959"/>
                  </a:lnTo>
                  <a:lnTo>
                    <a:pt x="12241" y="973"/>
                  </a:lnTo>
                  <a:lnTo>
                    <a:pt x="12270" y="959"/>
                  </a:lnTo>
                  <a:lnTo>
                    <a:pt x="12290" y="959"/>
                  </a:lnTo>
                  <a:lnTo>
                    <a:pt x="12290" y="973"/>
                  </a:lnTo>
                  <a:lnTo>
                    <a:pt x="12270" y="1009"/>
                  </a:lnTo>
                  <a:lnTo>
                    <a:pt x="12241" y="1031"/>
                  </a:lnTo>
                  <a:lnTo>
                    <a:pt x="12241" y="1045"/>
                  </a:lnTo>
                  <a:lnTo>
                    <a:pt x="12290" y="1138"/>
                  </a:lnTo>
                  <a:close/>
                  <a:moveTo>
                    <a:pt x="18230" y="7179"/>
                  </a:moveTo>
                  <a:lnTo>
                    <a:pt x="17976" y="7329"/>
                  </a:lnTo>
                  <a:lnTo>
                    <a:pt x="17712" y="7637"/>
                  </a:lnTo>
                  <a:lnTo>
                    <a:pt x="17663" y="7744"/>
                  </a:lnTo>
                  <a:lnTo>
                    <a:pt x="17663" y="7887"/>
                  </a:lnTo>
                  <a:lnTo>
                    <a:pt x="17810" y="7851"/>
                  </a:lnTo>
                  <a:lnTo>
                    <a:pt x="18073" y="7887"/>
                  </a:lnTo>
                  <a:lnTo>
                    <a:pt x="18230" y="7959"/>
                  </a:lnTo>
                  <a:lnTo>
                    <a:pt x="18376" y="7923"/>
                  </a:lnTo>
                  <a:lnTo>
                    <a:pt x="18493" y="8030"/>
                  </a:lnTo>
                  <a:lnTo>
                    <a:pt x="18699" y="7994"/>
                  </a:lnTo>
                  <a:lnTo>
                    <a:pt x="18699" y="7851"/>
                  </a:lnTo>
                  <a:lnTo>
                    <a:pt x="18591" y="7672"/>
                  </a:lnTo>
                  <a:lnTo>
                    <a:pt x="18181" y="7522"/>
                  </a:lnTo>
                  <a:lnTo>
                    <a:pt x="18132" y="7450"/>
                  </a:lnTo>
                  <a:lnTo>
                    <a:pt x="18230" y="7293"/>
                  </a:lnTo>
                  <a:lnTo>
                    <a:pt x="18230" y="7179"/>
                  </a:lnTo>
                  <a:close/>
                  <a:moveTo>
                    <a:pt x="12290" y="1768"/>
                  </a:moveTo>
                  <a:lnTo>
                    <a:pt x="12290" y="1753"/>
                  </a:lnTo>
                  <a:lnTo>
                    <a:pt x="12270" y="1753"/>
                  </a:lnTo>
                  <a:lnTo>
                    <a:pt x="12241" y="1768"/>
                  </a:lnTo>
                  <a:lnTo>
                    <a:pt x="12290" y="1768"/>
                  </a:lnTo>
                  <a:close/>
                  <a:moveTo>
                    <a:pt x="12094" y="1567"/>
                  </a:moveTo>
                  <a:lnTo>
                    <a:pt x="12143" y="1567"/>
                  </a:lnTo>
                  <a:lnTo>
                    <a:pt x="12212" y="1603"/>
                  </a:lnTo>
                  <a:lnTo>
                    <a:pt x="12241" y="1625"/>
                  </a:lnTo>
                  <a:lnTo>
                    <a:pt x="12270" y="1625"/>
                  </a:lnTo>
                  <a:lnTo>
                    <a:pt x="12319" y="1603"/>
                  </a:lnTo>
                  <a:lnTo>
                    <a:pt x="12368" y="1603"/>
                  </a:lnTo>
                  <a:lnTo>
                    <a:pt x="12388" y="1625"/>
                  </a:lnTo>
                  <a:lnTo>
                    <a:pt x="12417" y="1639"/>
                  </a:lnTo>
                  <a:lnTo>
                    <a:pt x="12417" y="1675"/>
                  </a:lnTo>
                  <a:lnTo>
                    <a:pt x="12436" y="1696"/>
                  </a:lnTo>
                  <a:lnTo>
                    <a:pt x="12436" y="1718"/>
                  </a:lnTo>
                  <a:lnTo>
                    <a:pt x="12436" y="1753"/>
                  </a:lnTo>
                  <a:lnTo>
                    <a:pt x="12436" y="1804"/>
                  </a:lnTo>
                  <a:lnTo>
                    <a:pt x="12436" y="1839"/>
                  </a:lnTo>
                  <a:lnTo>
                    <a:pt x="12466" y="1875"/>
                  </a:lnTo>
                  <a:lnTo>
                    <a:pt x="12515" y="1897"/>
                  </a:lnTo>
                  <a:lnTo>
                    <a:pt x="12534" y="1911"/>
                  </a:lnTo>
                  <a:lnTo>
                    <a:pt x="12583" y="1932"/>
                  </a:lnTo>
                  <a:lnTo>
                    <a:pt x="12612" y="1932"/>
                  </a:lnTo>
                  <a:lnTo>
                    <a:pt x="12661" y="1932"/>
                  </a:lnTo>
                  <a:lnTo>
                    <a:pt x="12710" y="1947"/>
                  </a:lnTo>
                  <a:lnTo>
                    <a:pt x="12759" y="1947"/>
                  </a:lnTo>
                  <a:lnTo>
                    <a:pt x="12808" y="1932"/>
                  </a:lnTo>
                  <a:lnTo>
                    <a:pt x="12827" y="1932"/>
                  </a:lnTo>
                  <a:lnTo>
                    <a:pt x="12886" y="1932"/>
                  </a:lnTo>
                  <a:lnTo>
                    <a:pt x="12905" y="1911"/>
                  </a:lnTo>
                  <a:lnTo>
                    <a:pt x="12935" y="1911"/>
                  </a:lnTo>
                  <a:lnTo>
                    <a:pt x="12983" y="1911"/>
                  </a:lnTo>
                  <a:lnTo>
                    <a:pt x="13003" y="1911"/>
                  </a:lnTo>
                  <a:lnTo>
                    <a:pt x="13052" y="1911"/>
                  </a:lnTo>
                  <a:lnTo>
                    <a:pt x="13101" y="1897"/>
                  </a:lnTo>
                  <a:lnTo>
                    <a:pt x="13130" y="1897"/>
                  </a:lnTo>
                  <a:lnTo>
                    <a:pt x="13150" y="1897"/>
                  </a:lnTo>
                  <a:lnTo>
                    <a:pt x="13179" y="1861"/>
                  </a:lnTo>
                  <a:lnTo>
                    <a:pt x="13198" y="1861"/>
                  </a:lnTo>
                  <a:lnTo>
                    <a:pt x="13228" y="1861"/>
                  </a:lnTo>
                  <a:lnTo>
                    <a:pt x="13277" y="1875"/>
                  </a:lnTo>
                  <a:lnTo>
                    <a:pt x="13325" y="1875"/>
                  </a:lnTo>
                  <a:lnTo>
                    <a:pt x="13345" y="1861"/>
                  </a:lnTo>
                  <a:lnTo>
                    <a:pt x="13394" y="1861"/>
                  </a:lnTo>
                  <a:lnTo>
                    <a:pt x="13423" y="1825"/>
                  </a:lnTo>
                  <a:lnTo>
                    <a:pt x="13472" y="1804"/>
                  </a:lnTo>
                  <a:lnTo>
                    <a:pt x="13472" y="1789"/>
                  </a:lnTo>
                  <a:lnTo>
                    <a:pt x="13472" y="1753"/>
                  </a:lnTo>
                  <a:lnTo>
                    <a:pt x="13472" y="1718"/>
                  </a:lnTo>
                  <a:lnTo>
                    <a:pt x="13452" y="1675"/>
                  </a:lnTo>
                  <a:lnTo>
                    <a:pt x="13423" y="1660"/>
                  </a:lnTo>
                  <a:lnTo>
                    <a:pt x="13394" y="1639"/>
                  </a:lnTo>
                  <a:lnTo>
                    <a:pt x="13345" y="1625"/>
                  </a:lnTo>
                  <a:lnTo>
                    <a:pt x="13296" y="1603"/>
                  </a:lnTo>
                  <a:lnTo>
                    <a:pt x="13247" y="1603"/>
                  </a:lnTo>
                  <a:lnTo>
                    <a:pt x="13228" y="1589"/>
                  </a:lnTo>
                  <a:lnTo>
                    <a:pt x="13130" y="1603"/>
                  </a:lnTo>
                  <a:lnTo>
                    <a:pt x="13101" y="1603"/>
                  </a:lnTo>
                  <a:lnTo>
                    <a:pt x="13052" y="1639"/>
                  </a:lnTo>
                  <a:lnTo>
                    <a:pt x="13032" y="1660"/>
                  </a:lnTo>
                  <a:lnTo>
                    <a:pt x="13003" y="1675"/>
                  </a:lnTo>
                  <a:lnTo>
                    <a:pt x="12954" y="1718"/>
                  </a:lnTo>
                  <a:lnTo>
                    <a:pt x="12935" y="1718"/>
                  </a:lnTo>
                  <a:lnTo>
                    <a:pt x="12905" y="1718"/>
                  </a:lnTo>
                  <a:lnTo>
                    <a:pt x="12827" y="1718"/>
                  </a:lnTo>
                  <a:lnTo>
                    <a:pt x="12759" y="1718"/>
                  </a:lnTo>
                  <a:lnTo>
                    <a:pt x="12710" y="1718"/>
                  </a:lnTo>
                  <a:lnTo>
                    <a:pt x="12681" y="1696"/>
                  </a:lnTo>
                  <a:lnTo>
                    <a:pt x="12661" y="1660"/>
                  </a:lnTo>
                  <a:lnTo>
                    <a:pt x="12632" y="1625"/>
                  </a:lnTo>
                  <a:lnTo>
                    <a:pt x="12583" y="1603"/>
                  </a:lnTo>
                  <a:lnTo>
                    <a:pt x="12563" y="1553"/>
                  </a:lnTo>
                  <a:lnTo>
                    <a:pt x="12534" y="1532"/>
                  </a:lnTo>
                  <a:lnTo>
                    <a:pt x="12534" y="1517"/>
                  </a:lnTo>
                  <a:lnTo>
                    <a:pt x="12515" y="1517"/>
                  </a:lnTo>
                  <a:lnTo>
                    <a:pt x="12094" y="1567"/>
                  </a:lnTo>
                  <a:close/>
                  <a:moveTo>
                    <a:pt x="12417" y="1553"/>
                  </a:moveTo>
                  <a:lnTo>
                    <a:pt x="12388" y="1553"/>
                  </a:lnTo>
                  <a:lnTo>
                    <a:pt x="12417" y="1553"/>
                  </a:lnTo>
                  <a:close/>
                  <a:moveTo>
                    <a:pt x="13716" y="12954"/>
                  </a:moveTo>
                  <a:lnTo>
                    <a:pt x="13716" y="12954"/>
                  </a:lnTo>
                  <a:lnTo>
                    <a:pt x="13716" y="12904"/>
                  </a:lnTo>
                  <a:lnTo>
                    <a:pt x="13697" y="12868"/>
                  </a:lnTo>
                  <a:lnTo>
                    <a:pt x="13667" y="12847"/>
                  </a:lnTo>
                  <a:lnTo>
                    <a:pt x="13716" y="12432"/>
                  </a:lnTo>
                  <a:lnTo>
                    <a:pt x="13452" y="12396"/>
                  </a:lnTo>
                  <a:lnTo>
                    <a:pt x="13150" y="12360"/>
                  </a:lnTo>
                  <a:lnTo>
                    <a:pt x="13081" y="12346"/>
                  </a:lnTo>
                  <a:lnTo>
                    <a:pt x="13003" y="12324"/>
                  </a:lnTo>
                  <a:lnTo>
                    <a:pt x="12983" y="12324"/>
                  </a:lnTo>
                  <a:lnTo>
                    <a:pt x="12856" y="12310"/>
                  </a:lnTo>
                  <a:lnTo>
                    <a:pt x="12778" y="12289"/>
                  </a:lnTo>
                  <a:lnTo>
                    <a:pt x="12778" y="12124"/>
                  </a:lnTo>
                  <a:lnTo>
                    <a:pt x="12729" y="12088"/>
                  </a:lnTo>
                  <a:lnTo>
                    <a:pt x="12905" y="12017"/>
                  </a:lnTo>
                  <a:lnTo>
                    <a:pt x="13052" y="11945"/>
                  </a:lnTo>
                  <a:lnTo>
                    <a:pt x="13150" y="11659"/>
                  </a:lnTo>
                  <a:lnTo>
                    <a:pt x="12534" y="11730"/>
                  </a:lnTo>
                  <a:lnTo>
                    <a:pt x="12290" y="11981"/>
                  </a:lnTo>
                  <a:lnTo>
                    <a:pt x="11870" y="12017"/>
                  </a:lnTo>
                  <a:lnTo>
                    <a:pt x="11450" y="11659"/>
                  </a:lnTo>
                  <a:lnTo>
                    <a:pt x="11401" y="11172"/>
                  </a:lnTo>
                  <a:lnTo>
                    <a:pt x="11528" y="11065"/>
                  </a:lnTo>
                  <a:lnTo>
                    <a:pt x="11499" y="11065"/>
                  </a:lnTo>
                  <a:lnTo>
                    <a:pt x="11499" y="10807"/>
                  </a:lnTo>
                  <a:lnTo>
                    <a:pt x="11723" y="10664"/>
                  </a:lnTo>
                  <a:lnTo>
                    <a:pt x="11870" y="10535"/>
                  </a:lnTo>
                  <a:lnTo>
                    <a:pt x="12388" y="10571"/>
                  </a:lnTo>
                  <a:lnTo>
                    <a:pt x="12681" y="10571"/>
                  </a:lnTo>
                  <a:lnTo>
                    <a:pt x="13101" y="10499"/>
                  </a:lnTo>
                  <a:lnTo>
                    <a:pt x="13345" y="10499"/>
                  </a:lnTo>
                  <a:lnTo>
                    <a:pt x="13599" y="10464"/>
                  </a:lnTo>
                  <a:lnTo>
                    <a:pt x="13667" y="10664"/>
                  </a:lnTo>
                  <a:lnTo>
                    <a:pt x="13765" y="10915"/>
                  </a:lnTo>
                  <a:lnTo>
                    <a:pt x="14087" y="11136"/>
                  </a:lnTo>
                  <a:lnTo>
                    <a:pt x="14234" y="11172"/>
                  </a:lnTo>
                  <a:lnTo>
                    <a:pt x="14185" y="10807"/>
                  </a:lnTo>
                  <a:lnTo>
                    <a:pt x="13960" y="10392"/>
                  </a:lnTo>
                  <a:lnTo>
                    <a:pt x="14234" y="10177"/>
                  </a:lnTo>
                  <a:lnTo>
                    <a:pt x="14478" y="10106"/>
                  </a:lnTo>
                  <a:lnTo>
                    <a:pt x="14947" y="9784"/>
                  </a:lnTo>
                  <a:lnTo>
                    <a:pt x="14898" y="9548"/>
                  </a:lnTo>
                  <a:lnTo>
                    <a:pt x="14849" y="9333"/>
                  </a:lnTo>
                  <a:lnTo>
                    <a:pt x="14996" y="9404"/>
                  </a:lnTo>
                  <a:lnTo>
                    <a:pt x="15045" y="9369"/>
                  </a:lnTo>
                  <a:lnTo>
                    <a:pt x="14996" y="9218"/>
                  </a:lnTo>
                  <a:lnTo>
                    <a:pt x="15094" y="9218"/>
                  </a:lnTo>
                  <a:lnTo>
                    <a:pt x="15250" y="9183"/>
                  </a:lnTo>
                  <a:lnTo>
                    <a:pt x="15348" y="9004"/>
                  </a:lnTo>
                  <a:lnTo>
                    <a:pt x="15563" y="8968"/>
                  </a:lnTo>
                  <a:lnTo>
                    <a:pt x="15865" y="8839"/>
                  </a:lnTo>
                  <a:lnTo>
                    <a:pt x="15865" y="8553"/>
                  </a:lnTo>
                  <a:lnTo>
                    <a:pt x="16383" y="8374"/>
                  </a:lnTo>
                  <a:lnTo>
                    <a:pt x="16276" y="7994"/>
                  </a:lnTo>
                  <a:lnTo>
                    <a:pt x="16383" y="8374"/>
                  </a:lnTo>
                  <a:lnTo>
                    <a:pt x="16598" y="8266"/>
                  </a:lnTo>
                  <a:lnTo>
                    <a:pt x="16745" y="8302"/>
                  </a:lnTo>
                  <a:lnTo>
                    <a:pt x="16647" y="8410"/>
                  </a:lnTo>
                  <a:lnTo>
                    <a:pt x="16745" y="8553"/>
                  </a:lnTo>
                  <a:lnTo>
                    <a:pt x="17194" y="8302"/>
                  </a:lnTo>
                  <a:lnTo>
                    <a:pt x="17360" y="8138"/>
                  </a:lnTo>
                  <a:lnTo>
                    <a:pt x="16891" y="8102"/>
                  </a:lnTo>
                  <a:lnTo>
                    <a:pt x="16696" y="7887"/>
                  </a:lnTo>
                  <a:lnTo>
                    <a:pt x="16842" y="7780"/>
                  </a:lnTo>
                  <a:lnTo>
                    <a:pt x="16891" y="7637"/>
                  </a:lnTo>
                  <a:lnTo>
                    <a:pt x="16178" y="7744"/>
                  </a:lnTo>
                  <a:lnTo>
                    <a:pt x="15817" y="7959"/>
                  </a:lnTo>
                  <a:lnTo>
                    <a:pt x="15983" y="7708"/>
                  </a:lnTo>
                  <a:lnTo>
                    <a:pt x="16325" y="7558"/>
                  </a:lnTo>
                  <a:lnTo>
                    <a:pt x="16530" y="7400"/>
                  </a:lnTo>
                  <a:lnTo>
                    <a:pt x="17145" y="7436"/>
                  </a:lnTo>
                  <a:lnTo>
                    <a:pt x="17614" y="7400"/>
                  </a:lnTo>
                  <a:lnTo>
                    <a:pt x="17976" y="7221"/>
                  </a:lnTo>
                  <a:lnTo>
                    <a:pt x="18230" y="7071"/>
                  </a:lnTo>
                  <a:lnTo>
                    <a:pt x="18024" y="6713"/>
                  </a:lnTo>
                  <a:lnTo>
                    <a:pt x="17976" y="6513"/>
                  </a:lnTo>
                  <a:lnTo>
                    <a:pt x="17311" y="6262"/>
                  </a:lnTo>
                  <a:lnTo>
                    <a:pt x="17311" y="6119"/>
                  </a:lnTo>
                  <a:lnTo>
                    <a:pt x="16745" y="5339"/>
                  </a:lnTo>
                  <a:lnTo>
                    <a:pt x="16598" y="5668"/>
                  </a:lnTo>
                  <a:lnTo>
                    <a:pt x="16227" y="5740"/>
                  </a:lnTo>
                  <a:lnTo>
                    <a:pt x="16129" y="5668"/>
                  </a:lnTo>
                  <a:lnTo>
                    <a:pt x="15983" y="5668"/>
                  </a:lnTo>
                  <a:lnTo>
                    <a:pt x="15983" y="5146"/>
                  </a:lnTo>
                  <a:lnTo>
                    <a:pt x="15660" y="5110"/>
                  </a:lnTo>
                  <a:lnTo>
                    <a:pt x="15416" y="4852"/>
                  </a:lnTo>
                  <a:lnTo>
                    <a:pt x="15142" y="4888"/>
                  </a:lnTo>
                  <a:lnTo>
                    <a:pt x="14849" y="4817"/>
                  </a:lnTo>
                  <a:lnTo>
                    <a:pt x="14654" y="4852"/>
                  </a:lnTo>
                  <a:lnTo>
                    <a:pt x="14654" y="5031"/>
                  </a:lnTo>
                  <a:lnTo>
                    <a:pt x="14654" y="5232"/>
                  </a:lnTo>
                  <a:lnTo>
                    <a:pt x="14605" y="5633"/>
                  </a:lnTo>
                  <a:lnTo>
                    <a:pt x="14527" y="5776"/>
                  </a:lnTo>
                  <a:lnTo>
                    <a:pt x="14849" y="6227"/>
                  </a:lnTo>
                  <a:lnTo>
                    <a:pt x="14332" y="6549"/>
                  </a:lnTo>
                  <a:lnTo>
                    <a:pt x="14429" y="7107"/>
                  </a:lnTo>
                  <a:lnTo>
                    <a:pt x="14234" y="7221"/>
                  </a:lnTo>
                  <a:lnTo>
                    <a:pt x="14039" y="7143"/>
                  </a:lnTo>
                  <a:lnTo>
                    <a:pt x="13912" y="6477"/>
                  </a:lnTo>
                  <a:lnTo>
                    <a:pt x="13394" y="6441"/>
                  </a:lnTo>
                  <a:lnTo>
                    <a:pt x="12436" y="6048"/>
                  </a:lnTo>
                  <a:lnTo>
                    <a:pt x="12241" y="6048"/>
                  </a:lnTo>
                  <a:lnTo>
                    <a:pt x="12065" y="5704"/>
                  </a:lnTo>
                  <a:lnTo>
                    <a:pt x="11919" y="5597"/>
                  </a:lnTo>
                  <a:lnTo>
                    <a:pt x="12339" y="4709"/>
                  </a:lnTo>
                  <a:lnTo>
                    <a:pt x="12583" y="4509"/>
                  </a:lnTo>
                  <a:lnTo>
                    <a:pt x="12856" y="4402"/>
                  </a:lnTo>
                  <a:lnTo>
                    <a:pt x="13003" y="4402"/>
                  </a:lnTo>
                  <a:lnTo>
                    <a:pt x="13150" y="4044"/>
                  </a:lnTo>
                  <a:lnTo>
                    <a:pt x="13247" y="3750"/>
                  </a:lnTo>
                  <a:lnTo>
                    <a:pt x="13765" y="3664"/>
                  </a:lnTo>
                  <a:lnTo>
                    <a:pt x="14039" y="3521"/>
                  </a:lnTo>
                  <a:lnTo>
                    <a:pt x="13863" y="3192"/>
                  </a:lnTo>
                  <a:lnTo>
                    <a:pt x="13990" y="2977"/>
                  </a:lnTo>
                  <a:lnTo>
                    <a:pt x="13794" y="2813"/>
                  </a:lnTo>
                  <a:lnTo>
                    <a:pt x="13814" y="2813"/>
                  </a:lnTo>
                  <a:lnTo>
                    <a:pt x="13843" y="2798"/>
                  </a:lnTo>
                  <a:lnTo>
                    <a:pt x="13863" y="2777"/>
                  </a:lnTo>
                  <a:lnTo>
                    <a:pt x="13892" y="2777"/>
                  </a:lnTo>
                  <a:lnTo>
                    <a:pt x="13912" y="2777"/>
                  </a:lnTo>
                  <a:lnTo>
                    <a:pt x="13990" y="2777"/>
                  </a:lnTo>
                  <a:lnTo>
                    <a:pt x="14068" y="2777"/>
                  </a:lnTo>
                  <a:lnTo>
                    <a:pt x="14087" y="2763"/>
                  </a:lnTo>
                  <a:lnTo>
                    <a:pt x="14087" y="2741"/>
                  </a:lnTo>
                  <a:lnTo>
                    <a:pt x="14039" y="2691"/>
                  </a:lnTo>
                  <a:lnTo>
                    <a:pt x="14039" y="2670"/>
                  </a:lnTo>
                  <a:lnTo>
                    <a:pt x="14068" y="2670"/>
                  </a:lnTo>
                  <a:lnTo>
                    <a:pt x="14117" y="2691"/>
                  </a:lnTo>
                  <a:lnTo>
                    <a:pt x="14185" y="2705"/>
                  </a:lnTo>
                  <a:lnTo>
                    <a:pt x="14214" y="2727"/>
                  </a:lnTo>
                  <a:lnTo>
                    <a:pt x="14234" y="2741"/>
                  </a:lnTo>
                  <a:lnTo>
                    <a:pt x="14283" y="2763"/>
                  </a:lnTo>
                  <a:lnTo>
                    <a:pt x="14332" y="2777"/>
                  </a:lnTo>
                  <a:lnTo>
                    <a:pt x="14380" y="2813"/>
                  </a:lnTo>
                  <a:lnTo>
                    <a:pt x="14429" y="2834"/>
                  </a:lnTo>
                  <a:lnTo>
                    <a:pt x="14507" y="2849"/>
                  </a:lnTo>
                  <a:lnTo>
                    <a:pt x="14556" y="2870"/>
                  </a:lnTo>
                  <a:lnTo>
                    <a:pt x="14605" y="2884"/>
                  </a:lnTo>
                  <a:lnTo>
                    <a:pt x="14654" y="2906"/>
                  </a:lnTo>
                  <a:lnTo>
                    <a:pt x="14703" y="2906"/>
                  </a:lnTo>
                  <a:lnTo>
                    <a:pt x="14752" y="2942"/>
                  </a:lnTo>
                  <a:lnTo>
                    <a:pt x="14801" y="2956"/>
                  </a:lnTo>
                  <a:lnTo>
                    <a:pt x="14879" y="2999"/>
                  </a:lnTo>
                  <a:lnTo>
                    <a:pt x="14928" y="3035"/>
                  </a:lnTo>
                  <a:lnTo>
                    <a:pt x="14996" y="3085"/>
                  </a:lnTo>
                  <a:lnTo>
                    <a:pt x="15074" y="3156"/>
                  </a:lnTo>
                  <a:lnTo>
                    <a:pt x="15094" y="3214"/>
                  </a:lnTo>
                  <a:lnTo>
                    <a:pt x="15025" y="3264"/>
                  </a:lnTo>
                  <a:lnTo>
                    <a:pt x="14947" y="3335"/>
                  </a:lnTo>
                  <a:lnTo>
                    <a:pt x="14928" y="3414"/>
                  </a:lnTo>
                  <a:lnTo>
                    <a:pt x="14947" y="3428"/>
                  </a:lnTo>
                  <a:lnTo>
                    <a:pt x="15025" y="3450"/>
                  </a:lnTo>
                  <a:lnTo>
                    <a:pt x="15074" y="3485"/>
                  </a:lnTo>
                  <a:lnTo>
                    <a:pt x="15094" y="3500"/>
                  </a:lnTo>
                  <a:lnTo>
                    <a:pt x="15074" y="3536"/>
                  </a:lnTo>
                  <a:lnTo>
                    <a:pt x="14996" y="3571"/>
                  </a:lnTo>
                  <a:lnTo>
                    <a:pt x="14928" y="3607"/>
                  </a:lnTo>
                  <a:lnTo>
                    <a:pt x="14898" y="3643"/>
                  </a:lnTo>
                  <a:lnTo>
                    <a:pt x="14849" y="3643"/>
                  </a:lnTo>
                  <a:lnTo>
                    <a:pt x="14830" y="3643"/>
                  </a:lnTo>
                  <a:lnTo>
                    <a:pt x="14801" y="3643"/>
                  </a:lnTo>
                  <a:lnTo>
                    <a:pt x="14781" y="3643"/>
                  </a:lnTo>
                  <a:lnTo>
                    <a:pt x="14732" y="3664"/>
                  </a:lnTo>
                  <a:lnTo>
                    <a:pt x="14654" y="3679"/>
                  </a:lnTo>
                  <a:lnTo>
                    <a:pt x="14605" y="3715"/>
                  </a:lnTo>
                  <a:lnTo>
                    <a:pt x="14576" y="3736"/>
                  </a:lnTo>
                  <a:lnTo>
                    <a:pt x="14576" y="3750"/>
                  </a:lnTo>
                  <a:lnTo>
                    <a:pt x="14605" y="3772"/>
                  </a:lnTo>
                  <a:lnTo>
                    <a:pt x="14634" y="3786"/>
                  </a:lnTo>
                  <a:lnTo>
                    <a:pt x="14654" y="3808"/>
                  </a:lnTo>
                  <a:lnTo>
                    <a:pt x="14683" y="3829"/>
                  </a:lnTo>
                  <a:lnTo>
                    <a:pt x="14732" y="3843"/>
                  </a:lnTo>
                  <a:lnTo>
                    <a:pt x="14781" y="3865"/>
                  </a:lnTo>
                  <a:lnTo>
                    <a:pt x="14830" y="3865"/>
                  </a:lnTo>
                  <a:lnTo>
                    <a:pt x="14879" y="3843"/>
                  </a:lnTo>
                  <a:lnTo>
                    <a:pt x="14928" y="3808"/>
                  </a:lnTo>
                  <a:lnTo>
                    <a:pt x="14947" y="3786"/>
                  </a:lnTo>
                  <a:lnTo>
                    <a:pt x="14996" y="3772"/>
                  </a:lnTo>
                  <a:lnTo>
                    <a:pt x="15045" y="3772"/>
                  </a:lnTo>
                  <a:lnTo>
                    <a:pt x="15123" y="3750"/>
                  </a:lnTo>
                  <a:lnTo>
                    <a:pt x="15201" y="3715"/>
                  </a:lnTo>
                  <a:lnTo>
                    <a:pt x="15250" y="3715"/>
                  </a:lnTo>
                  <a:lnTo>
                    <a:pt x="15269" y="3715"/>
                  </a:lnTo>
                  <a:lnTo>
                    <a:pt x="15299" y="3736"/>
                  </a:lnTo>
                  <a:lnTo>
                    <a:pt x="15318" y="3750"/>
                  </a:lnTo>
                  <a:lnTo>
                    <a:pt x="15348" y="3750"/>
                  </a:lnTo>
                  <a:lnTo>
                    <a:pt x="15367" y="3772"/>
                  </a:lnTo>
                  <a:lnTo>
                    <a:pt x="15396" y="3786"/>
                  </a:lnTo>
                  <a:lnTo>
                    <a:pt x="15416" y="3786"/>
                  </a:lnTo>
                  <a:lnTo>
                    <a:pt x="15465" y="3808"/>
                  </a:lnTo>
                  <a:lnTo>
                    <a:pt x="15514" y="3808"/>
                  </a:lnTo>
                  <a:lnTo>
                    <a:pt x="15563" y="3829"/>
                  </a:lnTo>
                  <a:lnTo>
                    <a:pt x="15660" y="3829"/>
                  </a:lnTo>
                  <a:lnTo>
                    <a:pt x="15690" y="3865"/>
                  </a:lnTo>
                  <a:lnTo>
                    <a:pt x="15690" y="3879"/>
                  </a:lnTo>
                  <a:lnTo>
                    <a:pt x="15709" y="3915"/>
                  </a:lnTo>
                  <a:lnTo>
                    <a:pt x="15738" y="3915"/>
                  </a:lnTo>
                  <a:lnTo>
                    <a:pt x="15787" y="3936"/>
                  </a:lnTo>
                  <a:lnTo>
                    <a:pt x="15817" y="3936"/>
                  </a:lnTo>
                  <a:lnTo>
                    <a:pt x="15836" y="3936"/>
                  </a:lnTo>
                  <a:lnTo>
                    <a:pt x="15865" y="3915"/>
                  </a:lnTo>
                  <a:lnTo>
                    <a:pt x="15914" y="3915"/>
                  </a:lnTo>
                  <a:lnTo>
                    <a:pt x="15934" y="3915"/>
                  </a:lnTo>
                  <a:lnTo>
                    <a:pt x="15963" y="3915"/>
                  </a:lnTo>
                  <a:lnTo>
                    <a:pt x="16012" y="3915"/>
                  </a:lnTo>
                  <a:lnTo>
                    <a:pt x="16031" y="3915"/>
                  </a:lnTo>
                  <a:lnTo>
                    <a:pt x="16061" y="3936"/>
                  </a:lnTo>
                  <a:lnTo>
                    <a:pt x="16110" y="3936"/>
                  </a:lnTo>
                  <a:lnTo>
                    <a:pt x="16129" y="3936"/>
                  </a:lnTo>
                  <a:lnTo>
                    <a:pt x="16158" y="3915"/>
                  </a:lnTo>
                  <a:lnTo>
                    <a:pt x="16207" y="3915"/>
                  </a:lnTo>
                  <a:lnTo>
                    <a:pt x="16256" y="3915"/>
                  </a:lnTo>
                  <a:lnTo>
                    <a:pt x="16305" y="3901"/>
                  </a:lnTo>
                  <a:lnTo>
                    <a:pt x="16325" y="3901"/>
                  </a:lnTo>
                  <a:lnTo>
                    <a:pt x="16354" y="3901"/>
                  </a:lnTo>
                  <a:lnTo>
                    <a:pt x="16403" y="3901"/>
                  </a:lnTo>
                  <a:lnTo>
                    <a:pt x="16432" y="3901"/>
                  </a:lnTo>
                  <a:lnTo>
                    <a:pt x="16452" y="3901"/>
                  </a:lnTo>
                  <a:lnTo>
                    <a:pt x="16481" y="3901"/>
                  </a:lnTo>
                  <a:lnTo>
                    <a:pt x="16530" y="3901"/>
                  </a:lnTo>
                  <a:lnTo>
                    <a:pt x="16579" y="3901"/>
                  </a:lnTo>
                  <a:lnTo>
                    <a:pt x="16598" y="3879"/>
                  </a:lnTo>
                  <a:lnTo>
                    <a:pt x="16579" y="3865"/>
                  </a:lnTo>
                  <a:lnTo>
                    <a:pt x="16579" y="3843"/>
                  </a:lnTo>
                  <a:lnTo>
                    <a:pt x="16530" y="3829"/>
                  </a:lnTo>
                  <a:lnTo>
                    <a:pt x="16481" y="3808"/>
                  </a:lnTo>
                  <a:lnTo>
                    <a:pt x="16403" y="3786"/>
                  </a:lnTo>
                  <a:lnTo>
                    <a:pt x="16383" y="3786"/>
                  </a:lnTo>
                  <a:lnTo>
                    <a:pt x="16354" y="3772"/>
                  </a:lnTo>
                  <a:lnTo>
                    <a:pt x="16325" y="3750"/>
                  </a:lnTo>
                  <a:lnTo>
                    <a:pt x="16305" y="3750"/>
                  </a:lnTo>
                  <a:lnTo>
                    <a:pt x="16276" y="3750"/>
                  </a:lnTo>
                  <a:lnTo>
                    <a:pt x="16256" y="3750"/>
                  </a:lnTo>
                  <a:lnTo>
                    <a:pt x="16227" y="3750"/>
                  </a:lnTo>
                  <a:lnTo>
                    <a:pt x="16178" y="3736"/>
                  </a:lnTo>
                  <a:lnTo>
                    <a:pt x="16129" y="3715"/>
                  </a:lnTo>
                  <a:lnTo>
                    <a:pt x="16031" y="3700"/>
                  </a:lnTo>
                  <a:lnTo>
                    <a:pt x="15983" y="3679"/>
                  </a:lnTo>
                  <a:lnTo>
                    <a:pt x="15963" y="3664"/>
                  </a:lnTo>
                  <a:lnTo>
                    <a:pt x="15963" y="3643"/>
                  </a:lnTo>
                  <a:lnTo>
                    <a:pt x="15983" y="3643"/>
                  </a:lnTo>
                  <a:lnTo>
                    <a:pt x="16012" y="3643"/>
                  </a:lnTo>
                  <a:lnTo>
                    <a:pt x="16061" y="3643"/>
                  </a:lnTo>
                  <a:lnTo>
                    <a:pt x="16110" y="3664"/>
                  </a:lnTo>
                  <a:lnTo>
                    <a:pt x="16129" y="3664"/>
                  </a:lnTo>
                  <a:lnTo>
                    <a:pt x="16178" y="3679"/>
                  </a:lnTo>
                  <a:lnTo>
                    <a:pt x="16207" y="3679"/>
                  </a:lnTo>
                  <a:lnTo>
                    <a:pt x="16256" y="3679"/>
                  </a:lnTo>
                  <a:lnTo>
                    <a:pt x="16276" y="3715"/>
                  </a:lnTo>
                  <a:lnTo>
                    <a:pt x="16325" y="3715"/>
                  </a:lnTo>
                  <a:lnTo>
                    <a:pt x="16383" y="3700"/>
                  </a:lnTo>
                  <a:lnTo>
                    <a:pt x="16481" y="3679"/>
                  </a:lnTo>
                  <a:lnTo>
                    <a:pt x="16549" y="3679"/>
                  </a:lnTo>
                  <a:lnTo>
                    <a:pt x="16579" y="3715"/>
                  </a:lnTo>
                  <a:lnTo>
                    <a:pt x="16598" y="3715"/>
                  </a:lnTo>
                  <a:lnTo>
                    <a:pt x="16647" y="3736"/>
                  </a:lnTo>
                  <a:lnTo>
                    <a:pt x="16676" y="3750"/>
                  </a:lnTo>
                  <a:lnTo>
                    <a:pt x="16676" y="3736"/>
                  </a:lnTo>
                  <a:lnTo>
                    <a:pt x="16647" y="3715"/>
                  </a:lnTo>
                  <a:lnTo>
                    <a:pt x="16627" y="3679"/>
                  </a:lnTo>
                  <a:lnTo>
                    <a:pt x="16598" y="3679"/>
                  </a:lnTo>
                  <a:lnTo>
                    <a:pt x="16598" y="3643"/>
                  </a:lnTo>
                  <a:lnTo>
                    <a:pt x="16579" y="3629"/>
                  </a:lnTo>
                  <a:lnTo>
                    <a:pt x="16549" y="3593"/>
                  </a:lnTo>
                  <a:lnTo>
                    <a:pt x="16530" y="3536"/>
                  </a:lnTo>
                  <a:lnTo>
                    <a:pt x="16530" y="3521"/>
                  </a:lnTo>
                  <a:lnTo>
                    <a:pt x="16530" y="3500"/>
                  </a:lnTo>
                  <a:lnTo>
                    <a:pt x="16530" y="3485"/>
                  </a:lnTo>
                  <a:lnTo>
                    <a:pt x="16500" y="3450"/>
                  </a:lnTo>
                  <a:lnTo>
                    <a:pt x="16432" y="3428"/>
                  </a:lnTo>
                  <a:lnTo>
                    <a:pt x="16383" y="3428"/>
                  </a:lnTo>
                  <a:lnTo>
                    <a:pt x="16325" y="3414"/>
                  </a:lnTo>
                  <a:lnTo>
                    <a:pt x="16305" y="3371"/>
                  </a:lnTo>
                  <a:lnTo>
                    <a:pt x="16256" y="3357"/>
                  </a:lnTo>
                  <a:lnTo>
                    <a:pt x="16207" y="3357"/>
                  </a:lnTo>
                  <a:lnTo>
                    <a:pt x="16129" y="3335"/>
                  </a:lnTo>
                  <a:lnTo>
                    <a:pt x="16080" y="3335"/>
                  </a:lnTo>
                  <a:lnTo>
                    <a:pt x="16061" y="3335"/>
                  </a:lnTo>
                  <a:lnTo>
                    <a:pt x="16012" y="3321"/>
                  </a:lnTo>
                  <a:lnTo>
                    <a:pt x="15963" y="3299"/>
                  </a:lnTo>
                  <a:lnTo>
                    <a:pt x="15934" y="3285"/>
                  </a:lnTo>
                  <a:lnTo>
                    <a:pt x="15885" y="3285"/>
                  </a:lnTo>
                  <a:lnTo>
                    <a:pt x="15865" y="3249"/>
                  </a:lnTo>
                  <a:lnTo>
                    <a:pt x="15836" y="3228"/>
                  </a:lnTo>
                  <a:lnTo>
                    <a:pt x="15787" y="3192"/>
                  </a:lnTo>
                  <a:lnTo>
                    <a:pt x="15768" y="3156"/>
                  </a:lnTo>
                  <a:lnTo>
                    <a:pt x="15738" y="3142"/>
                  </a:lnTo>
                  <a:lnTo>
                    <a:pt x="15738" y="3106"/>
                  </a:lnTo>
                  <a:lnTo>
                    <a:pt x="15768" y="3085"/>
                  </a:lnTo>
                  <a:lnTo>
                    <a:pt x="15817" y="3085"/>
                  </a:lnTo>
                  <a:lnTo>
                    <a:pt x="15865" y="3085"/>
                  </a:lnTo>
                  <a:lnTo>
                    <a:pt x="15934" y="3106"/>
                  </a:lnTo>
                  <a:lnTo>
                    <a:pt x="15983" y="3120"/>
                  </a:lnTo>
                  <a:lnTo>
                    <a:pt x="16012" y="3120"/>
                  </a:lnTo>
                  <a:lnTo>
                    <a:pt x="16061" y="3142"/>
                  </a:lnTo>
                  <a:lnTo>
                    <a:pt x="16110" y="3156"/>
                  </a:lnTo>
                  <a:lnTo>
                    <a:pt x="16158" y="3178"/>
                  </a:lnTo>
                  <a:lnTo>
                    <a:pt x="16207" y="3192"/>
                  </a:lnTo>
                  <a:lnTo>
                    <a:pt x="16256" y="3214"/>
                  </a:lnTo>
                  <a:lnTo>
                    <a:pt x="16305" y="3228"/>
                  </a:lnTo>
                  <a:lnTo>
                    <a:pt x="16325" y="3228"/>
                  </a:lnTo>
                  <a:lnTo>
                    <a:pt x="16383" y="3214"/>
                  </a:lnTo>
                  <a:lnTo>
                    <a:pt x="16403" y="3178"/>
                  </a:lnTo>
                  <a:lnTo>
                    <a:pt x="16403" y="3156"/>
                  </a:lnTo>
                  <a:lnTo>
                    <a:pt x="16383" y="3120"/>
                  </a:lnTo>
                  <a:lnTo>
                    <a:pt x="16325" y="3106"/>
                  </a:lnTo>
                  <a:lnTo>
                    <a:pt x="16276" y="3085"/>
                  </a:lnTo>
                  <a:lnTo>
                    <a:pt x="16276" y="3070"/>
                  </a:lnTo>
                  <a:lnTo>
                    <a:pt x="16276" y="3049"/>
                  </a:lnTo>
                  <a:lnTo>
                    <a:pt x="16305" y="3035"/>
                  </a:lnTo>
                  <a:lnTo>
                    <a:pt x="16325" y="3035"/>
                  </a:lnTo>
                  <a:lnTo>
                    <a:pt x="16354" y="3013"/>
                  </a:lnTo>
                  <a:lnTo>
                    <a:pt x="16383" y="2999"/>
                  </a:lnTo>
                  <a:lnTo>
                    <a:pt x="16383" y="2977"/>
                  </a:lnTo>
                  <a:lnTo>
                    <a:pt x="16354" y="2956"/>
                  </a:lnTo>
                  <a:lnTo>
                    <a:pt x="16325" y="2920"/>
                  </a:lnTo>
                  <a:lnTo>
                    <a:pt x="16305" y="2906"/>
                  </a:lnTo>
                  <a:lnTo>
                    <a:pt x="16256" y="2906"/>
                  </a:lnTo>
                  <a:lnTo>
                    <a:pt x="16256" y="2884"/>
                  </a:lnTo>
                  <a:lnTo>
                    <a:pt x="16305" y="2870"/>
                  </a:lnTo>
                  <a:lnTo>
                    <a:pt x="16354" y="2849"/>
                  </a:lnTo>
                  <a:lnTo>
                    <a:pt x="16383" y="2813"/>
                  </a:lnTo>
                  <a:lnTo>
                    <a:pt x="16354" y="2798"/>
                  </a:lnTo>
                  <a:lnTo>
                    <a:pt x="16305" y="2777"/>
                  </a:lnTo>
                  <a:lnTo>
                    <a:pt x="16227" y="2763"/>
                  </a:lnTo>
                  <a:lnTo>
                    <a:pt x="16158" y="2763"/>
                  </a:lnTo>
                  <a:lnTo>
                    <a:pt x="16110" y="2763"/>
                  </a:lnTo>
                  <a:lnTo>
                    <a:pt x="16061" y="2763"/>
                  </a:lnTo>
                  <a:lnTo>
                    <a:pt x="16012" y="2777"/>
                  </a:lnTo>
                  <a:lnTo>
                    <a:pt x="15983" y="2777"/>
                  </a:lnTo>
                  <a:lnTo>
                    <a:pt x="15963" y="2777"/>
                  </a:lnTo>
                  <a:lnTo>
                    <a:pt x="15934" y="2763"/>
                  </a:lnTo>
                  <a:lnTo>
                    <a:pt x="15963" y="2741"/>
                  </a:lnTo>
                  <a:lnTo>
                    <a:pt x="15934" y="2741"/>
                  </a:lnTo>
                  <a:lnTo>
                    <a:pt x="15914" y="2727"/>
                  </a:lnTo>
                  <a:lnTo>
                    <a:pt x="15885" y="2727"/>
                  </a:lnTo>
                  <a:lnTo>
                    <a:pt x="15836" y="2727"/>
                  </a:lnTo>
                  <a:lnTo>
                    <a:pt x="15787" y="2727"/>
                  </a:lnTo>
                  <a:lnTo>
                    <a:pt x="15738" y="2705"/>
                  </a:lnTo>
                  <a:lnTo>
                    <a:pt x="15690" y="2705"/>
                  </a:lnTo>
                  <a:lnTo>
                    <a:pt x="15660" y="2705"/>
                  </a:lnTo>
                  <a:lnTo>
                    <a:pt x="15611" y="2691"/>
                  </a:lnTo>
                  <a:lnTo>
                    <a:pt x="15611" y="2705"/>
                  </a:lnTo>
                  <a:lnTo>
                    <a:pt x="15641" y="2727"/>
                  </a:lnTo>
                  <a:lnTo>
                    <a:pt x="15660" y="2763"/>
                  </a:lnTo>
                  <a:lnTo>
                    <a:pt x="15641" y="2763"/>
                  </a:lnTo>
                  <a:lnTo>
                    <a:pt x="15592" y="2763"/>
                  </a:lnTo>
                  <a:lnTo>
                    <a:pt x="15543" y="2727"/>
                  </a:lnTo>
                  <a:lnTo>
                    <a:pt x="15465" y="2691"/>
                  </a:lnTo>
                  <a:lnTo>
                    <a:pt x="15416" y="2670"/>
                  </a:lnTo>
                  <a:lnTo>
                    <a:pt x="15396" y="2670"/>
                  </a:lnTo>
                  <a:lnTo>
                    <a:pt x="15318" y="2691"/>
                  </a:lnTo>
                  <a:lnTo>
                    <a:pt x="15269" y="2670"/>
                  </a:lnTo>
                  <a:lnTo>
                    <a:pt x="15221" y="2655"/>
                  </a:lnTo>
                  <a:lnTo>
                    <a:pt x="15221" y="2619"/>
                  </a:lnTo>
                  <a:lnTo>
                    <a:pt x="15250" y="2598"/>
                  </a:lnTo>
                  <a:lnTo>
                    <a:pt x="15250" y="2584"/>
                  </a:lnTo>
                  <a:lnTo>
                    <a:pt x="15250" y="2562"/>
                  </a:lnTo>
                  <a:lnTo>
                    <a:pt x="15269" y="2548"/>
                  </a:lnTo>
                  <a:lnTo>
                    <a:pt x="15299" y="2548"/>
                  </a:lnTo>
                  <a:lnTo>
                    <a:pt x="15318" y="2548"/>
                  </a:lnTo>
                  <a:lnTo>
                    <a:pt x="15318" y="2526"/>
                  </a:lnTo>
                  <a:lnTo>
                    <a:pt x="15250" y="2505"/>
                  </a:lnTo>
                  <a:lnTo>
                    <a:pt x="15201" y="2505"/>
                  </a:lnTo>
                  <a:lnTo>
                    <a:pt x="15172" y="2469"/>
                  </a:lnTo>
                  <a:lnTo>
                    <a:pt x="15201" y="2455"/>
                  </a:lnTo>
                  <a:lnTo>
                    <a:pt x="15250" y="2455"/>
                  </a:lnTo>
                  <a:lnTo>
                    <a:pt x="15221" y="2455"/>
                  </a:lnTo>
                  <a:lnTo>
                    <a:pt x="15201" y="2433"/>
                  </a:lnTo>
                  <a:lnTo>
                    <a:pt x="15172" y="2398"/>
                  </a:lnTo>
                  <a:lnTo>
                    <a:pt x="15123" y="2383"/>
                  </a:lnTo>
                  <a:lnTo>
                    <a:pt x="15094" y="2383"/>
                  </a:lnTo>
                  <a:lnTo>
                    <a:pt x="15045" y="2383"/>
                  </a:lnTo>
                  <a:lnTo>
                    <a:pt x="15025" y="2383"/>
                  </a:lnTo>
                  <a:lnTo>
                    <a:pt x="15045" y="2362"/>
                  </a:lnTo>
                  <a:lnTo>
                    <a:pt x="15045" y="2348"/>
                  </a:lnTo>
                  <a:lnTo>
                    <a:pt x="15025" y="2326"/>
                  </a:lnTo>
                  <a:lnTo>
                    <a:pt x="14976" y="2326"/>
                  </a:lnTo>
                  <a:lnTo>
                    <a:pt x="14928" y="2326"/>
                  </a:lnTo>
                  <a:lnTo>
                    <a:pt x="14849" y="2326"/>
                  </a:lnTo>
                  <a:lnTo>
                    <a:pt x="14801" y="2326"/>
                  </a:lnTo>
                  <a:lnTo>
                    <a:pt x="14752" y="2326"/>
                  </a:lnTo>
                  <a:lnTo>
                    <a:pt x="14683" y="2312"/>
                  </a:lnTo>
                  <a:lnTo>
                    <a:pt x="14654" y="2312"/>
                  </a:lnTo>
                  <a:lnTo>
                    <a:pt x="14654" y="2290"/>
                  </a:lnTo>
                  <a:lnTo>
                    <a:pt x="14634" y="2276"/>
                  </a:lnTo>
                  <a:lnTo>
                    <a:pt x="14576" y="2254"/>
                  </a:lnTo>
                  <a:lnTo>
                    <a:pt x="14507" y="2254"/>
                  </a:lnTo>
                  <a:lnTo>
                    <a:pt x="14459" y="2276"/>
                  </a:lnTo>
                  <a:lnTo>
                    <a:pt x="14410" y="2312"/>
                  </a:lnTo>
                  <a:lnTo>
                    <a:pt x="14380" y="2326"/>
                  </a:lnTo>
                  <a:lnTo>
                    <a:pt x="14332" y="2326"/>
                  </a:lnTo>
                  <a:lnTo>
                    <a:pt x="14283" y="2290"/>
                  </a:lnTo>
                  <a:lnTo>
                    <a:pt x="14263" y="2276"/>
                  </a:lnTo>
                  <a:lnTo>
                    <a:pt x="14234" y="2240"/>
                  </a:lnTo>
                  <a:lnTo>
                    <a:pt x="14214" y="2219"/>
                  </a:lnTo>
                  <a:lnTo>
                    <a:pt x="14166" y="2183"/>
                  </a:lnTo>
                  <a:lnTo>
                    <a:pt x="14087" y="2147"/>
                  </a:lnTo>
                  <a:lnTo>
                    <a:pt x="14019" y="2133"/>
                  </a:lnTo>
                  <a:lnTo>
                    <a:pt x="13960" y="2133"/>
                  </a:lnTo>
                  <a:lnTo>
                    <a:pt x="13941" y="2147"/>
                  </a:lnTo>
                  <a:lnTo>
                    <a:pt x="13863" y="2169"/>
                  </a:lnTo>
                  <a:lnTo>
                    <a:pt x="13814" y="2183"/>
                  </a:lnTo>
                  <a:lnTo>
                    <a:pt x="13814" y="2204"/>
                  </a:lnTo>
                  <a:lnTo>
                    <a:pt x="13814" y="2240"/>
                  </a:lnTo>
                  <a:lnTo>
                    <a:pt x="13765" y="2254"/>
                  </a:lnTo>
                  <a:lnTo>
                    <a:pt x="13716" y="2290"/>
                  </a:lnTo>
                  <a:lnTo>
                    <a:pt x="13648" y="2290"/>
                  </a:lnTo>
                  <a:lnTo>
                    <a:pt x="13618" y="2290"/>
                  </a:lnTo>
                  <a:lnTo>
                    <a:pt x="13599" y="2254"/>
                  </a:lnTo>
                  <a:lnTo>
                    <a:pt x="13599" y="2219"/>
                  </a:lnTo>
                  <a:lnTo>
                    <a:pt x="13570" y="2183"/>
                  </a:lnTo>
                  <a:lnTo>
                    <a:pt x="13570" y="2169"/>
                  </a:lnTo>
                  <a:lnTo>
                    <a:pt x="13550" y="2133"/>
                  </a:lnTo>
                  <a:lnTo>
                    <a:pt x="13521" y="2090"/>
                  </a:lnTo>
                  <a:lnTo>
                    <a:pt x="13501" y="2076"/>
                  </a:lnTo>
                  <a:lnTo>
                    <a:pt x="13423" y="2040"/>
                  </a:lnTo>
                  <a:lnTo>
                    <a:pt x="13345" y="2040"/>
                  </a:lnTo>
                  <a:lnTo>
                    <a:pt x="13277" y="2054"/>
                  </a:lnTo>
                  <a:lnTo>
                    <a:pt x="13228" y="2090"/>
                  </a:lnTo>
                  <a:lnTo>
                    <a:pt x="13198" y="2169"/>
                  </a:lnTo>
                  <a:lnTo>
                    <a:pt x="13179" y="2240"/>
                  </a:lnTo>
                  <a:lnTo>
                    <a:pt x="13179" y="2326"/>
                  </a:lnTo>
                  <a:lnTo>
                    <a:pt x="13228" y="2455"/>
                  </a:lnTo>
                  <a:lnTo>
                    <a:pt x="13277" y="2548"/>
                  </a:lnTo>
                  <a:lnTo>
                    <a:pt x="13247" y="2526"/>
                  </a:lnTo>
                  <a:lnTo>
                    <a:pt x="13228" y="2505"/>
                  </a:lnTo>
                  <a:lnTo>
                    <a:pt x="13179" y="2469"/>
                  </a:lnTo>
                  <a:lnTo>
                    <a:pt x="13130" y="2419"/>
                  </a:lnTo>
                  <a:lnTo>
                    <a:pt x="13101" y="2362"/>
                  </a:lnTo>
                  <a:lnTo>
                    <a:pt x="13081" y="2312"/>
                  </a:lnTo>
                  <a:lnTo>
                    <a:pt x="13081" y="2219"/>
                  </a:lnTo>
                  <a:lnTo>
                    <a:pt x="13130" y="2133"/>
                  </a:lnTo>
                  <a:lnTo>
                    <a:pt x="13130" y="2076"/>
                  </a:lnTo>
                  <a:lnTo>
                    <a:pt x="13101" y="2054"/>
                  </a:lnTo>
                  <a:lnTo>
                    <a:pt x="13052" y="2054"/>
                  </a:lnTo>
                  <a:lnTo>
                    <a:pt x="13003" y="2054"/>
                  </a:lnTo>
                  <a:lnTo>
                    <a:pt x="12935" y="2076"/>
                  </a:lnTo>
                  <a:lnTo>
                    <a:pt x="12856" y="2133"/>
                  </a:lnTo>
                  <a:lnTo>
                    <a:pt x="12808" y="2219"/>
                  </a:lnTo>
                  <a:lnTo>
                    <a:pt x="12778" y="2326"/>
                  </a:lnTo>
                  <a:lnTo>
                    <a:pt x="12778" y="2398"/>
                  </a:lnTo>
                  <a:lnTo>
                    <a:pt x="12778" y="2433"/>
                  </a:lnTo>
                  <a:lnTo>
                    <a:pt x="12778" y="2469"/>
                  </a:lnTo>
                  <a:lnTo>
                    <a:pt x="12778" y="2548"/>
                  </a:lnTo>
                  <a:lnTo>
                    <a:pt x="12778" y="2584"/>
                  </a:lnTo>
                  <a:lnTo>
                    <a:pt x="12808" y="2598"/>
                  </a:lnTo>
                  <a:lnTo>
                    <a:pt x="12856" y="2619"/>
                  </a:lnTo>
                  <a:lnTo>
                    <a:pt x="12886" y="2619"/>
                  </a:lnTo>
                  <a:lnTo>
                    <a:pt x="12905" y="2619"/>
                  </a:lnTo>
                  <a:lnTo>
                    <a:pt x="12983" y="2634"/>
                  </a:lnTo>
                  <a:lnTo>
                    <a:pt x="13032" y="2655"/>
                  </a:lnTo>
                  <a:lnTo>
                    <a:pt x="13081" y="2655"/>
                  </a:lnTo>
                  <a:lnTo>
                    <a:pt x="13101" y="2670"/>
                  </a:lnTo>
                  <a:lnTo>
                    <a:pt x="13081" y="2691"/>
                  </a:lnTo>
                  <a:lnTo>
                    <a:pt x="13032" y="2691"/>
                  </a:lnTo>
                  <a:lnTo>
                    <a:pt x="13003" y="2691"/>
                  </a:lnTo>
                  <a:lnTo>
                    <a:pt x="12954" y="2691"/>
                  </a:lnTo>
                  <a:lnTo>
                    <a:pt x="12905" y="2705"/>
                  </a:lnTo>
                  <a:lnTo>
                    <a:pt x="12856" y="2727"/>
                  </a:lnTo>
                  <a:lnTo>
                    <a:pt x="12856" y="2741"/>
                  </a:lnTo>
                  <a:lnTo>
                    <a:pt x="12886" y="2763"/>
                  </a:lnTo>
                  <a:lnTo>
                    <a:pt x="12905" y="2763"/>
                  </a:lnTo>
                  <a:lnTo>
                    <a:pt x="12954" y="2777"/>
                  </a:lnTo>
                  <a:lnTo>
                    <a:pt x="13003" y="2798"/>
                  </a:lnTo>
                  <a:lnTo>
                    <a:pt x="13032" y="2813"/>
                  </a:lnTo>
                  <a:lnTo>
                    <a:pt x="13081" y="2834"/>
                  </a:lnTo>
                  <a:lnTo>
                    <a:pt x="13101" y="2834"/>
                  </a:lnTo>
                  <a:lnTo>
                    <a:pt x="13150" y="2834"/>
                  </a:lnTo>
                  <a:lnTo>
                    <a:pt x="13198" y="2813"/>
                  </a:lnTo>
                  <a:lnTo>
                    <a:pt x="13247" y="2798"/>
                  </a:lnTo>
                  <a:lnTo>
                    <a:pt x="13277" y="2813"/>
                  </a:lnTo>
                  <a:lnTo>
                    <a:pt x="13296" y="2834"/>
                  </a:lnTo>
                  <a:lnTo>
                    <a:pt x="13394" y="2849"/>
                  </a:lnTo>
                  <a:lnTo>
                    <a:pt x="13423" y="2849"/>
                  </a:lnTo>
                  <a:lnTo>
                    <a:pt x="13345" y="3120"/>
                  </a:lnTo>
                  <a:lnTo>
                    <a:pt x="13052" y="3450"/>
                  </a:lnTo>
                  <a:lnTo>
                    <a:pt x="12954" y="3049"/>
                  </a:lnTo>
                  <a:lnTo>
                    <a:pt x="12778" y="2884"/>
                  </a:lnTo>
                  <a:lnTo>
                    <a:pt x="12583" y="3085"/>
                  </a:lnTo>
                  <a:lnTo>
                    <a:pt x="12485" y="2884"/>
                  </a:lnTo>
                  <a:lnTo>
                    <a:pt x="12290" y="2634"/>
                  </a:lnTo>
                  <a:lnTo>
                    <a:pt x="12192" y="2312"/>
                  </a:lnTo>
                  <a:lnTo>
                    <a:pt x="11870" y="1932"/>
                  </a:lnTo>
                  <a:lnTo>
                    <a:pt x="11626" y="2455"/>
                  </a:lnTo>
                  <a:lnTo>
                    <a:pt x="11626" y="2634"/>
                  </a:lnTo>
                  <a:lnTo>
                    <a:pt x="11967" y="2849"/>
                  </a:lnTo>
                  <a:lnTo>
                    <a:pt x="12016" y="3085"/>
                  </a:lnTo>
                  <a:lnTo>
                    <a:pt x="11772" y="3264"/>
                  </a:lnTo>
                  <a:lnTo>
                    <a:pt x="11626" y="3192"/>
                  </a:lnTo>
                  <a:lnTo>
                    <a:pt x="11577" y="3192"/>
                  </a:lnTo>
                  <a:lnTo>
                    <a:pt x="11577" y="3178"/>
                  </a:lnTo>
                  <a:lnTo>
                    <a:pt x="11596" y="3142"/>
                  </a:lnTo>
                  <a:lnTo>
                    <a:pt x="11577" y="3106"/>
                  </a:lnTo>
                  <a:lnTo>
                    <a:pt x="11577" y="3070"/>
                  </a:lnTo>
                  <a:lnTo>
                    <a:pt x="11547" y="3035"/>
                  </a:lnTo>
                  <a:lnTo>
                    <a:pt x="11577" y="3035"/>
                  </a:lnTo>
                  <a:lnTo>
                    <a:pt x="11596" y="3035"/>
                  </a:lnTo>
                  <a:lnTo>
                    <a:pt x="11626" y="3035"/>
                  </a:lnTo>
                  <a:lnTo>
                    <a:pt x="11645" y="3035"/>
                  </a:lnTo>
                  <a:lnTo>
                    <a:pt x="11674" y="3035"/>
                  </a:lnTo>
                  <a:lnTo>
                    <a:pt x="11704" y="2999"/>
                  </a:lnTo>
                  <a:lnTo>
                    <a:pt x="11723" y="2956"/>
                  </a:lnTo>
                  <a:lnTo>
                    <a:pt x="11704" y="2920"/>
                  </a:lnTo>
                  <a:lnTo>
                    <a:pt x="11645" y="2906"/>
                  </a:lnTo>
                  <a:lnTo>
                    <a:pt x="11626" y="2884"/>
                  </a:lnTo>
                  <a:lnTo>
                    <a:pt x="11577" y="2884"/>
                  </a:lnTo>
                  <a:lnTo>
                    <a:pt x="11528" y="2849"/>
                  </a:lnTo>
                  <a:lnTo>
                    <a:pt x="11479" y="2834"/>
                  </a:lnTo>
                  <a:lnTo>
                    <a:pt x="11430" y="2798"/>
                  </a:lnTo>
                  <a:lnTo>
                    <a:pt x="11401" y="2777"/>
                  </a:lnTo>
                  <a:lnTo>
                    <a:pt x="11381" y="2741"/>
                  </a:lnTo>
                  <a:lnTo>
                    <a:pt x="11352" y="2705"/>
                  </a:lnTo>
                  <a:lnTo>
                    <a:pt x="11352" y="2670"/>
                  </a:lnTo>
                  <a:lnTo>
                    <a:pt x="11352" y="2655"/>
                  </a:lnTo>
                  <a:lnTo>
                    <a:pt x="11381" y="2634"/>
                  </a:lnTo>
                  <a:lnTo>
                    <a:pt x="11381" y="2598"/>
                  </a:lnTo>
                  <a:lnTo>
                    <a:pt x="11352" y="2548"/>
                  </a:lnTo>
                  <a:lnTo>
                    <a:pt x="11352" y="2505"/>
                  </a:lnTo>
                  <a:lnTo>
                    <a:pt x="11332" y="2455"/>
                  </a:lnTo>
                  <a:lnTo>
                    <a:pt x="11332" y="2419"/>
                  </a:lnTo>
                  <a:lnTo>
                    <a:pt x="11303" y="2383"/>
                  </a:lnTo>
                  <a:lnTo>
                    <a:pt x="11303" y="2348"/>
                  </a:lnTo>
                  <a:lnTo>
                    <a:pt x="11332" y="2326"/>
                  </a:lnTo>
                  <a:lnTo>
                    <a:pt x="11352" y="2312"/>
                  </a:lnTo>
                  <a:lnTo>
                    <a:pt x="11381" y="2312"/>
                  </a:lnTo>
                  <a:lnTo>
                    <a:pt x="11401" y="2276"/>
                  </a:lnTo>
                  <a:lnTo>
                    <a:pt x="11450" y="2219"/>
                  </a:lnTo>
                  <a:lnTo>
                    <a:pt x="11450" y="2204"/>
                  </a:lnTo>
                  <a:lnTo>
                    <a:pt x="11450" y="2183"/>
                  </a:lnTo>
                  <a:lnTo>
                    <a:pt x="11430" y="2169"/>
                  </a:lnTo>
                  <a:lnTo>
                    <a:pt x="11381" y="2147"/>
                  </a:lnTo>
                  <a:lnTo>
                    <a:pt x="11352" y="2147"/>
                  </a:lnTo>
                  <a:lnTo>
                    <a:pt x="11303" y="2147"/>
                  </a:lnTo>
                  <a:lnTo>
                    <a:pt x="11254" y="2147"/>
                  </a:lnTo>
                  <a:lnTo>
                    <a:pt x="11205" y="2147"/>
                  </a:lnTo>
                  <a:lnTo>
                    <a:pt x="11157" y="2169"/>
                  </a:lnTo>
                  <a:lnTo>
                    <a:pt x="11186" y="2183"/>
                  </a:lnTo>
                  <a:lnTo>
                    <a:pt x="11205" y="2204"/>
                  </a:lnTo>
                  <a:lnTo>
                    <a:pt x="11235" y="2219"/>
                  </a:lnTo>
                  <a:lnTo>
                    <a:pt x="11254" y="2240"/>
                  </a:lnTo>
                  <a:lnTo>
                    <a:pt x="11235" y="2240"/>
                  </a:lnTo>
                  <a:lnTo>
                    <a:pt x="11205" y="2254"/>
                  </a:lnTo>
                  <a:lnTo>
                    <a:pt x="11186" y="2240"/>
                  </a:lnTo>
                  <a:lnTo>
                    <a:pt x="11157" y="2219"/>
                  </a:lnTo>
                  <a:lnTo>
                    <a:pt x="11108" y="2219"/>
                  </a:lnTo>
                  <a:lnTo>
                    <a:pt x="11078" y="2240"/>
                  </a:lnTo>
                  <a:lnTo>
                    <a:pt x="11059" y="2254"/>
                  </a:lnTo>
                  <a:lnTo>
                    <a:pt x="11059" y="2290"/>
                  </a:lnTo>
                  <a:lnTo>
                    <a:pt x="11059" y="2312"/>
                  </a:lnTo>
                  <a:lnTo>
                    <a:pt x="11078" y="2348"/>
                  </a:lnTo>
                  <a:lnTo>
                    <a:pt x="11108" y="2362"/>
                  </a:lnTo>
                  <a:lnTo>
                    <a:pt x="11078" y="2398"/>
                  </a:lnTo>
                  <a:lnTo>
                    <a:pt x="11059" y="2433"/>
                  </a:lnTo>
                  <a:lnTo>
                    <a:pt x="11059" y="2491"/>
                  </a:lnTo>
                  <a:lnTo>
                    <a:pt x="11030" y="2526"/>
                  </a:lnTo>
                  <a:lnTo>
                    <a:pt x="11010" y="2505"/>
                  </a:lnTo>
                  <a:lnTo>
                    <a:pt x="10981" y="2455"/>
                  </a:lnTo>
                  <a:lnTo>
                    <a:pt x="10981" y="2398"/>
                  </a:lnTo>
                  <a:lnTo>
                    <a:pt x="10981" y="2348"/>
                  </a:lnTo>
                  <a:lnTo>
                    <a:pt x="10932" y="2312"/>
                  </a:lnTo>
                  <a:lnTo>
                    <a:pt x="10912" y="2290"/>
                  </a:lnTo>
                  <a:lnTo>
                    <a:pt x="10864" y="2254"/>
                  </a:lnTo>
                  <a:lnTo>
                    <a:pt x="10834" y="2254"/>
                  </a:lnTo>
                  <a:lnTo>
                    <a:pt x="10834" y="2276"/>
                  </a:lnTo>
                  <a:lnTo>
                    <a:pt x="10864" y="2312"/>
                  </a:lnTo>
                  <a:lnTo>
                    <a:pt x="10864" y="2348"/>
                  </a:lnTo>
                  <a:lnTo>
                    <a:pt x="10834" y="2348"/>
                  </a:lnTo>
                  <a:lnTo>
                    <a:pt x="10785" y="2348"/>
                  </a:lnTo>
                  <a:lnTo>
                    <a:pt x="10737" y="2326"/>
                  </a:lnTo>
                  <a:lnTo>
                    <a:pt x="10688" y="2290"/>
                  </a:lnTo>
                  <a:lnTo>
                    <a:pt x="10668" y="2254"/>
                  </a:lnTo>
                  <a:lnTo>
                    <a:pt x="10668" y="2240"/>
                  </a:lnTo>
                  <a:lnTo>
                    <a:pt x="10619" y="2240"/>
                  </a:lnTo>
                  <a:lnTo>
                    <a:pt x="10570" y="2254"/>
                  </a:lnTo>
                  <a:lnTo>
                    <a:pt x="10541" y="2254"/>
                  </a:lnTo>
                  <a:lnTo>
                    <a:pt x="10522" y="2240"/>
                  </a:lnTo>
                  <a:lnTo>
                    <a:pt x="10541" y="2219"/>
                  </a:lnTo>
                  <a:lnTo>
                    <a:pt x="10570" y="2169"/>
                  </a:lnTo>
                  <a:lnTo>
                    <a:pt x="10570" y="2147"/>
                  </a:lnTo>
                  <a:lnTo>
                    <a:pt x="10522" y="2133"/>
                  </a:lnTo>
                  <a:lnTo>
                    <a:pt x="10463" y="2147"/>
                  </a:lnTo>
                  <a:lnTo>
                    <a:pt x="10395" y="2147"/>
                  </a:lnTo>
                  <a:lnTo>
                    <a:pt x="10316" y="2169"/>
                  </a:lnTo>
                  <a:lnTo>
                    <a:pt x="10268" y="2169"/>
                  </a:lnTo>
                  <a:lnTo>
                    <a:pt x="10248" y="2183"/>
                  </a:lnTo>
                  <a:lnTo>
                    <a:pt x="10199" y="2183"/>
                  </a:lnTo>
                  <a:lnTo>
                    <a:pt x="10150" y="2204"/>
                  </a:lnTo>
                  <a:lnTo>
                    <a:pt x="10121" y="2219"/>
                  </a:lnTo>
                  <a:lnTo>
                    <a:pt x="10121" y="2254"/>
                  </a:lnTo>
                  <a:lnTo>
                    <a:pt x="10101" y="2290"/>
                  </a:lnTo>
                  <a:lnTo>
                    <a:pt x="10053" y="2312"/>
                  </a:lnTo>
                  <a:lnTo>
                    <a:pt x="10004" y="2312"/>
                  </a:lnTo>
                  <a:lnTo>
                    <a:pt x="9974" y="2326"/>
                  </a:lnTo>
                  <a:lnTo>
                    <a:pt x="9974" y="2362"/>
                  </a:lnTo>
                  <a:lnTo>
                    <a:pt x="10004" y="2383"/>
                  </a:lnTo>
                  <a:lnTo>
                    <a:pt x="10053" y="2419"/>
                  </a:lnTo>
                  <a:lnTo>
                    <a:pt x="10101" y="2455"/>
                  </a:lnTo>
                  <a:lnTo>
                    <a:pt x="10121" y="2469"/>
                  </a:lnTo>
                  <a:lnTo>
                    <a:pt x="10150" y="2469"/>
                  </a:lnTo>
                  <a:lnTo>
                    <a:pt x="10150" y="2505"/>
                  </a:lnTo>
                  <a:lnTo>
                    <a:pt x="10150" y="2526"/>
                  </a:lnTo>
                  <a:lnTo>
                    <a:pt x="10101" y="2548"/>
                  </a:lnTo>
                  <a:lnTo>
                    <a:pt x="10023" y="2526"/>
                  </a:lnTo>
                  <a:lnTo>
                    <a:pt x="9974" y="2548"/>
                  </a:lnTo>
                  <a:lnTo>
                    <a:pt x="9974" y="2562"/>
                  </a:lnTo>
                  <a:lnTo>
                    <a:pt x="9974" y="2584"/>
                  </a:lnTo>
                  <a:lnTo>
                    <a:pt x="9974" y="2619"/>
                  </a:lnTo>
                  <a:lnTo>
                    <a:pt x="10004" y="2655"/>
                  </a:lnTo>
                  <a:lnTo>
                    <a:pt x="10023" y="2670"/>
                  </a:lnTo>
                  <a:lnTo>
                    <a:pt x="10072" y="2670"/>
                  </a:lnTo>
                  <a:lnTo>
                    <a:pt x="10121" y="2670"/>
                  </a:lnTo>
                  <a:lnTo>
                    <a:pt x="10199" y="2670"/>
                  </a:lnTo>
                  <a:lnTo>
                    <a:pt x="10268" y="2691"/>
                  </a:lnTo>
                  <a:lnTo>
                    <a:pt x="10297" y="2691"/>
                  </a:lnTo>
                  <a:lnTo>
                    <a:pt x="10346" y="2691"/>
                  </a:lnTo>
                  <a:lnTo>
                    <a:pt x="10443" y="2705"/>
                  </a:lnTo>
                  <a:lnTo>
                    <a:pt x="10522" y="2727"/>
                  </a:lnTo>
                  <a:lnTo>
                    <a:pt x="10570" y="2763"/>
                  </a:lnTo>
                  <a:lnTo>
                    <a:pt x="10570" y="2798"/>
                  </a:lnTo>
                  <a:lnTo>
                    <a:pt x="10541" y="2834"/>
                  </a:lnTo>
                  <a:lnTo>
                    <a:pt x="10541" y="2849"/>
                  </a:lnTo>
                  <a:lnTo>
                    <a:pt x="10522" y="2849"/>
                  </a:lnTo>
                  <a:lnTo>
                    <a:pt x="10463" y="2834"/>
                  </a:lnTo>
                  <a:lnTo>
                    <a:pt x="10414" y="2834"/>
                  </a:lnTo>
                  <a:lnTo>
                    <a:pt x="10346" y="2813"/>
                  </a:lnTo>
                  <a:lnTo>
                    <a:pt x="10297" y="2777"/>
                  </a:lnTo>
                  <a:lnTo>
                    <a:pt x="10248" y="2777"/>
                  </a:lnTo>
                  <a:lnTo>
                    <a:pt x="10199" y="2763"/>
                  </a:lnTo>
                  <a:lnTo>
                    <a:pt x="10150" y="2741"/>
                  </a:lnTo>
                  <a:lnTo>
                    <a:pt x="10101" y="2741"/>
                  </a:lnTo>
                  <a:lnTo>
                    <a:pt x="10023" y="2741"/>
                  </a:lnTo>
                  <a:lnTo>
                    <a:pt x="9974" y="2741"/>
                  </a:lnTo>
                  <a:lnTo>
                    <a:pt x="9955" y="2741"/>
                  </a:lnTo>
                  <a:lnTo>
                    <a:pt x="9955" y="2777"/>
                  </a:lnTo>
                  <a:lnTo>
                    <a:pt x="9955" y="2813"/>
                  </a:lnTo>
                  <a:lnTo>
                    <a:pt x="9955" y="2849"/>
                  </a:lnTo>
                  <a:lnTo>
                    <a:pt x="9955" y="2884"/>
                  </a:lnTo>
                  <a:lnTo>
                    <a:pt x="9974" y="2906"/>
                  </a:lnTo>
                  <a:lnTo>
                    <a:pt x="10023" y="2906"/>
                  </a:lnTo>
                  <a:lnTo>
                    <a:pt x="10072" y="2920"/>
                  </a:lnTo>
                  <a:lnTo>
                    <a:pt x="10121" y="2956"/>
                  </a:lnTo>
                  <a:lnTo>
                    <a:pt x="10199" y="2999"/>
                  </a:lnTo>
                  <a:lnTo>
                    <a:pt x="10248" y="3035"/>
                  </a:lnTo>
                  <a:lnTo>
                    <a:pt x="10248" y="3070"/>
                  </a:lnTo>
                  <a:lnTo>
                    <a:pt x="10268" y="3106"/>
                  </a:lnTo>
                  <a:lnTo>
                    <a:pt x="10268" y="3142"/>
                  </a:lnTo>
                  <a:lnTo>
                    <a:pt x="10297" y="3156"/>
                  </a:lnTo>
                  <a:lnTo>
                    <a:pt x="10316" y="3156"/>
                  </a:lnTo>
                  <a:lnTo>
                    <a:pt x="10346" y="3156"/>
                  </a:lnTo>
                  <a:lnTo>
                    <a:pt x="10395" y="3178"/>
                  </a:lnTo>
                  <a:lnTo>
                    <a:pt x="10414" y="3178"/>
                  </a:lnTo>
                  <a:lnTo>
                    <a:pt x="10463" y="3192"/>
                  </a:lnTo>
                  <a:lnTo>
                    <a:pt x="10492" y="3192"/>
                  </a:lnTo>
                  <a:lnTo>
                    <a:pt x="10522" y="3192"/>
                  </a:lnTo>
                  <a:lnTo>
                    <a:pt x="10541" y="3192"/>
                  </a:lnTo>
                  <a:lnTo>
                    <a:pt x="10590" y="3192"/>
                  </a:lnTo>
                  <a:lnTo>
                    <a:pt x="10619" y="3178"/>
                  </a:lnTo>
                  <a:lnTo>
                    <a:pt x="10688" y="3178"/>
                  </a:lnTo>
                  <a:lnTo>
                    <a:pt x="10766" y="3156"/>
                  </a:lnTo>
                  <a:lnTo>
                    <a:pt x="10815" y="3142"/>
                  </a:lnTo>
                  <a:lnTo>
                    <a:pt x="10883" y="3142"/>
                  </a:lnTo>
                  <a:lnTo>
                    <a:pt x="10932" y="3120"/>
                  </a:lnTo>
                  <a:lnTo>
                    <a:pt x="10981" y="3106"/>
                  </a:lnTo>
                  <a:lnTo>
                    <a:pt x="11030" y="3070"/>
                  </a:lnTo>
                  <a:lnTo>
                    <a:pt x="11059" y="3049"/>
                  </a:lnTo>
                  <a:lnTo>
                    <a:pt x="11078" y="3070"/>
                  </a:lnTo>
                  <a:lnTo>
                    <a:pt x="11108" y="3070"/>
                  </a:lnTo>
                  <a:lnTo>
                    <a:pt x="11157" y="3106"/>
                  </a:lnTo>
                  <a:lnTo>
                    <a:pt x="11186" y="3106"/>
                  </a:lnTo>
                  <a:lnTo>
                    <a:pt x="11205" y="3142"/>
                  </a:lnTo>
                  <a:lnTo>
                    <a:pt x="11254" y="3156"/>
                  </a:lnTo>
                  <a:lnTo>
                    <a:pt x="11303" y="3178"/>
                  </a:lnTo>
                  <a:lnTo>
                    <a:pt x="11332" y="3214"/>
                  </a:lnTo>
                  <a:lnTo>
                    <a:pt x="11401" y="3228"/>
                  </a:lnTo>
                  <a:lnTo>
                    <a:pt x="11303" y="3371"/>
                  </a:lnTo>
                  <a:lnTo>
                    <a:pt x="10961" y="3299"/>
                  </a:lnTo>
                  <a:lnTo>
                    <a:pt x="10443" y="3299"/>
                  </a:lnTo>
                  <a:lnTo>
                    <a:pt x="10150" y="3156"/>
                  </a:lnTo>
                  <a:lnTo>
                    <a:pt x="9681" y="3228"/>
                  </a:lnTo>
                  <a:lnTo>
                    <a:pt x="9730" y="3335"/>
                  </a:lnTo>
                  <a:lnTo>
                    <a:pt x="9779" y="3557"/>
                  </a:lnTo>
                  <a:lnTo>
                    <a:pt x="9633" y="3521"/>
                  </a:lnTo>
                  <a:lnTo>
                    <a:pt x="9359" y="3299"/>
                  </a:lnTo>
                  <a:lnTo>
                    <a:pt x="8822" y="3371"/>
                  </a:lnTo>
                  <a:lnTo>
                    <a:pt x="8548" y="3228"/>
                  </a:lnTo>
                  <a:lnTo>
                    <a:pt x="8646" y="3085"/>
                  </a:lnTo>
                  <a:lnTo>
                    <a:pt x="8304" y="3013"/>
                  </a:lnTo>
                  <a:lnTo>
                    <a:pt x="7884" y="2849"/>
                  </a:lnTo>
                  <a:lnTo>
                    <a:pt x="7317" y="2741"/>
                  </a:lnTo>
                  <a:lnTo>
                    <a:pt x="6966" y="2813"/>
                  </a:lnTo>
                  <a:lnTo>
                    <a:pt x="6604" y="2526"/>
                  </a:lnTo>
                  <a:lnTo>
                    <a:pt x="5637" y="2849"/>
                  </a:lnTo>
                  <a:lnTo>
                    <a:pt x="5373" y="3049"/>
                  </a:lnTo>
                  <a:lnTo>
                    <a:pt x="4973" y="2977"/>
                  </a:lnTo>
                  <a:lnTo>
                    <a:pt x="4709" y="2777"/>
                  </a:lnTo>
                  <a:lnTo>
                    <a:pt x="4406" y="2705"/>
                  </a:lnTo>
                  <a:lnTo>
                    <a:pt x="4289" y="2705"/>
                  </a:lnTo>
                  <a:lnTo>
                    <a:pt x="4142" y="2598"/>
                  </a:lnTo>
                  <a:lnTo>
                    <a:pt x="3673" y="2634"/>
                  </a:lnTo>
                  <a:lnTo>
                    <a:pt x="3009" y="2419"/>
                  </a:lnTo>
                  <a:lnTo>
                    <a:pt x="2706" y="2455"/>
                  </a:lnTo>
                  <a:lnTo>
                    <a:pt x="2462" y="2348"/>
                  </a:lnTo>
                  <a:lnTo>
                    <a:pt x="2393" y="2219"/>
                  </a:lnTo>
                  <a:lnTo>
                    <a:pt x="1944" y="2111"/>
                  </a:lnTo>
                  <a:lnTo>
                    <a:pt x="1671" y="2254"/>
                  </a:lnTo>
                  <a:lnTo>
                    <a:pt x="1280" y="2383"/>
                  </a:lnTo>
                  <a:lnTo>
                    <a:pt x="957" y="2526"/>
                  </a:lnTo>
                  <a:lnTo>
                    <a:pt x="762" y="2884"/>
                  </a:lnTo>
                  <a:lnTo>
                    <a:pt x="342" y="2956"/>
                  </a:lnTo>
                  <a:lnTo>
                    <a:pt x="342" y="3192"/>
                  </a:lnTo>
                  <a:lnTo>
                    <a:pt x="664" y="3485"/>
                  </a:lnTo>
                  <a:lnTo>
                    <a:pt x="957" y="3593"/>
                  </a:lnTo>
                  <a:lnTo>
                    <a:pt x="957" y="3736"/>
                  </a:lnTo>
                  <a:lnTo>
                    <a:pt x="762" y="3808"/>
                  </a:lnTo>
                  <a:lnTo>
                    <a:pt x="488" y="3736"/>
                  </a:lnTo>
                  <a:lnTo>
                    <a:pt x="0" y="4008"/>
                  </a:lnTo>
                  <a:lnTo>
                    <a:pt x="147" y="4115"/>
                  </a:lnTo>
                  <a:lnTo>
                    <a:pt x="342" y="4258"/>
                  </a:lnTo>
                  <a:lnTo>
                    <a:pt x="811" y="4258"/>
                  </a:lnTo>
                  <a:lnTo>
                    <a:pt x="1153" y="4294"/>
                  </a:lnTo>
                  <a:lnTo>
                    <a:pt x="1006" y="4545"/>
                  </a:lnTo>
                  <a:lnTo>
                    <a:pt x="615" y="4674"/>
                  </a:lnTo>
                  <a:lnTo>
                    <a:pt x="293" y="4817"/>
                  </a:lnTo>
                  <a:lnTo>
                    <a:pt x="244" y="4996"/>
                  </a:lnTo>
                  <a:lnTo>
                    <a:pt x="615" y="5182"/>
                  </a:lnTo>
                  <a:lnTo>
                    <a:pt x="664" y="5375"/>
                  </a:lnTo>
                  <a:lnTo>
                    <a:pt x="909" y="5447"/>
                  </a:lnTo>
                  <a:lnTo>
                    <a:pt x="957" y="5704"/>
                  </a:lnTo>
                  <a:lnTo>
                    <a:pt x="1329" y="5668"/>
                  </a:lnTo>
                  <a:lnTo>
                    <a:pt x="1778" y="5668"/>
                  </a:lnTo>
                  <a:lnTo>
                    <a:pt x="1524" y="6012"/>
                  </a:lnTo>
                  <a:lnTo>
                    <a:pt x="762" y="6477"/>
                  </a:lnTo>
                  <a:lnTo>
                    <a:pt x="1622" y="6155"/>
                  </a:lnTo>
                  <a:lnTo>
                    <a:pt x="2286" y="5633"/>
                  </a:lnTo>
                  <a:lnTo>
                    <a:pt x="2237" y="5525"/>
                  </a:lnTo>
                  <a:lnTo>
                    <a:pt x="2657" y="5146"/>
                  </a:lnTo>
                  <a:lnTo>
                    <a:pt x="2755" y="5303"/>
                  </a:lnTo>
                  <a:lnTo>
                    <a:pt x="2804" y="5482"/>
                  </a:lnTo>
                  <a:lnTo>
                    <a:pt x="3126" y="5303"/>
                  </a:lnTo>
                  <a:lnTo>
                    <a:pt x="3468" y="5146"/>
                  </a:lnTo>
                  <a:lnTo>
                    <a:pt x="3624" y="5232"/>
                  </a:lnTo>
                  <a:lnTo>
                    <a:pt x="4406" y="5339"/>
                  </a:lnTo>
                  <a:lnTo>
                    <a:pt x="4924" y="5525"/>
                  </a:lnTo>
                  <a:lnTo>
                    <a:pt x="5324" y="5375"/>
                  </a:lnTo>
                  <a:lnTo>
                    <a:pt x="5891" y="6119"/>
                  </a:lnTo>
                  <a:lnTo>
                    <a:pt x="6252" y="6298"/>
                  </a:lnTo>
                  <a:lnTo>
                    <a:pt x="6204" y="6584"/>
                  </a:lnTo>
                  <a:lnTo>
                    <a:pt x="6350" y="6821"/>
                  </a:lnTo>
                  <a:lnTo>
                    <a:pt x="6751" y="7221"/>
                  </a:lnTo>
                  <a:lnTo>
                    <a:pt x="7317" y="7486"/>
                  </a:lnTo>
                  <a:lnTo>
                    <a:pt x="7366" y="7672"/>
                  </a:lnTo>
                  <a:lnTo>
                    <a:pt x="7415" y="7887"/>
                  </a:lnTo>
                  <a:lnTo>
                    <a:pt x="7268" y="7959"/>
                  </a:lnTo>
                  <a:lnTo>
                    <a:pt x="7317" y="7816"/>
                  </a:lnTo>
                  <a:lnTo>
                    <a:pt x="7024" y="7744"/>
                  </a:lnTo>
                  <a:lnTo>
                    <a:pt x="7171" y="8138"/>
                  </a:lnTo>
                  <a:lnTo>
                    <a:pt x="7122" y="8445"/>
                  </a:lnTo>
                  <a:lnTo>
                    <a:pt x="7024" y="8732"/>
                  </a:lnTo>
                  <a:lnTo>
                    <a:pt x="7122" y="8968"/>
                  </a:lnTo>
                  <a:lnTo>
                    <a:pt x="7122" y="9111"/>
                  </a:lnTo>
                  <a:lnTo>
                    <a:pt x="7366" y="9476"/>
                  </a:lnTo>
                  <a:lnTo>
                    <a:pt x="7561" y="9726"/>
                  </a:lnTo>
                  <a:lnTo>
                    <a:pt x="7737" y="9927"/>
                  </a:lnTo>
                  <a:lnTo>
                    <a:pt x="8177" y="10142"/>
                  </a:lnTo>
                  <a:lnTo>
                    <a:pt x="8226" y="10213"/>
                  </a:lnTo>
                  <a:lnTo>
                    <a:pt x="8255" y="10213"/>
                  </a:lnTo>
                  <a:lnTo>
                    <a:pt x="8548" y="10614"/>
                  </a:lnTo>
                  <a:lnTo>
                    <a:pt x="8744" y="10843"/>
                  </a:lnTo>
                  <a:lnTo>
                    <a:pt x="8695" y="10915"/>
                  </a:lnTo>
                  <a:lnTo>
                    <a:pt x="9066" y="11101"/>
                  </a:lnTo>
                  <a:lnTo>
                    <a:pt x="9115" y="11280"/>
                  </a:lnTo>
                  <a:lnTo>
                    <a:pt x="9261" y="11351"/>
                  </a:lnTo>
                  <a:lnTo>
                    <a:pt x="9457" y="11494"/>
                  </a:lnTo>
                  <a:lnTo>
                    <a:pt x="9535" y="11387"/>
                  </a:lnTo>
                  <a:lnTo>
                    <a:pt x="9310" y="11280"/>
                  </a:lnTo>
                  <a:lnTo>
                    <a:pt x="9115" y="10950"/>
                  </a:lnTo>
                  <a:lnTo>
                    <a:pt x="8744" y="10571"/>
                  </a:lnTo>
                  <a:lnTo>
                    <a:pt x="8646" y="10356"/>
                  </a:lnTo>
                  <a:lnTo>
                    <a:pt x="8919" y="10428"/>
                  </a:lnTo>
                  <a:lnTo>
                    <a:pt x="9164" y="10807"/>
                  </a:lnTo>
                  <a:lnTo>
                    <a:pt x="9261" y="10915"/>
                  </a:lnTo>
                  <a:lnTo>
                    <a:pt x="9535" y="11029"/>
                  </a:lnTo>
                  <a:lnTo>
                    <a:pt x="9535" y="11136"/>
                  </a:lnTo>
                  <a:lnTo>
                    <a:pt x="9730" y="11208"/>
                  </a:lnTo>
                  <a:lnTo>
                    <a:pt x="9828" y="11315"/>
                  </a:lnTo>
                  <a:lnTo>
                    <a:pt x="10072" y="11494"/>
                  </a:lnTo>
                  <a:lnTo>
                    <a:pt x="10121" y="11766"/>
                  </a:lnTo>
                  <a:lnTo>
                    <a:pt x="10121" y="11874"/>
                  </a:lnTo>
                  <a:lnTo>
                    <a:pt x="10785" y="12160"/>
                  </a:lnTo>
                  <a:lnTo>
                    <a:pt x="11108" y="12289"/>
                  </a:lnTo>
                  <a:lnTo>
                    <a:pt x="11674" y="12396"/>
                  </a:lnTo>
                  <a:lnTo>
                    <a:pt x="11821" y="12360"/>
                  </a:lnTo>
                  <a:lnTo>
                    <a:pt x="11967" y="12360"/>
                  </a:lnTo>
                  <a:lnTo>
                    <a:pt x="12212" y="12503"/>
                  </a:lnTo>
                  <a:lnTo>
                    <a:pt x="12270" y="12561"/>
                  </a:lnTo>
                  <a:lnTo>
                    <a:pt x="12583" y="12596"/>
                  </a:lnTo>
                  <a:lnTo>
                    <a:pt x="12729" y="12561"/>
                  </a:lnTo>
                  <a:lnTo>
                    <a:pt x="12729" y="12539"/>
                  </a:lnTo>
                  <a:lnTo>
                    <a:pt x="13003" y="12647"/>
                  </a:lnTo>
                  <a:lnTo>
                    <a:pt x="13296" y="12561"/>
                  </a:lnTo>
                  <a:lnTo>
                    <a:pt x="12983" y="12647"/>
                  </a:lnTo>
                  <a:lnTo>
                    <a:pt x="13247" y="12954"/>
                  </a:lnTo>
                  <a:lnTo>
                    <a:pt x="13345" y="13026"/>
                  </a:lnTo>
                  <a:lnTo>
                    <a:pt x="13814" y="13248"/>
                  </a:lnTo>
                  <a:lnTo>
                    <a:pt x="13863" y="13097"/>
                  </a:lnTo>
                  <a:lnTo>
                    <a:pt x="13716" y="12954"/>
                  </a:lnTo>
                  <a:close/>
                  <a:moveTo>
                    <a:pt x="12388" y="12324"/>
                  </a:moveTo>
                  <a:lnTo>
                    <a:pt x="12388" y="12324"/>
                  </a:lnTo>
                  <a:lnTo>
                    <a:pt x="12515" y="12324"/>
                  </a:lnTo>
                  <a:lnTo>
                    <a:pt x="12534" y="12324"/>
                  </a:lnTo>
                  <a:lnTo>
                    <a:pt x="12388" y="12324"/>
                  </a:lnTo>
                  <a:close/>
                  <a:moveTo>
                    <a:pt x="15563" y="12110"/>
                  </a:moveTo>
                  <a:lnTo>
                    <a:pt x="15768" y="12110"/>
                  </a:lnTo>
                  <a:lnTo>
                    <a:pt x="15914" y="12017"/>
                  </a:lnTo>
                  <a:lnTo>
                    <a:pt x="16325" y="12074"/>
                  </a:lnTo>
                  <a:lnTo>
                    <a:pt x="16129" y="11981"/>
                  </a:lnTo>
                  <a:lnTo>
                    <a:pt x="15817" y="11874"/>
                  </a:lnTo>
                  <a:lnTo>
                    <a:pt x="15416" y="11874"/>
                  </a:lnTo>
                  <a:lnTo>
                    <a:pt x="15416" y="11945"/>
                  </a:lnTo>
                  <a:lnTo>
                    <a:pt x="15201" y="11981"/>
                  </a:lnTo>
                  <a:lnTo>
                    <a:pt x="15465" y="12074"/>
                  </a:lnTo>
                  <a:lnTo>
                    <a:pt x="15563" y="12110"/>
                  </a:lnTo>
                  <a:close/>
                  <a:moveTo>
                    <a:pt x="14849" y="11695"/>
                  </a:moveTo>
                  <a:lnTo>
                    <a:pt x="14849" y="11695"/>
                  </a:lnTo>
                  <a:lnTo>
                    <a:pt x="14781" y="11623"/>
                  </a:lnTo>
                  <a:lnTo>
                    <a:pt x="14752" y="11587"/>
                  </a:lnTo>
                  <a:lnTo>
                    <a:pt x="14380" y="11480"/>
                  </a:lnTo>
                  <a:lnTo>
                    <a:pt x="13814" y="11480"/>
                  </a:lnTo>
                  <a:lnTo>
                    <a:pt x="13501" y="11516"/>
                  </a:lnTo>
                  <a:lnTo>
                    <a:pt x="13394" y="11587"/>
                  </a:lnTo>
                  <a:lnTo>
                    <a:pt x="13648" y="11623"/>
                  </a:lnTo>
                  <a:lnTo>
                    <a:pt x="13863" y="11623"/>
                  </a:lnTo>
                  <a:lnTo>
                    <a:pt x="14166" y="11623"/>
                  </a:lnTo>
                  <a:lnTo>
                    <a:pt x="14478" y="11659"/>
                  </a:lnTo>
                  <a:lnTo>
                    <a:pt x="14576" y="11766"/>
                  </a:lnTo>
                  <a:lnTo>
                    <a:pt x="14683" y="11838"/>
                  </a:lnTo>
                  <a:lnTo>
                    <a:pt x="15094" y="11838"/>
                  </a:lnTo>
                  <a:lnTo>
                    <a:pt x="15172" y="11838"/>
                  </a:lnTo>
                  <a:lnTo>
                    <a:pt x="15201" y="11816"/>
                  </a:lnTo>
                  <a:lnTo>
                    <a:pt x="15201" y="11802"/>
                  </a:lnTo>
                  <a:lnTo>
                    <a:pt x="15094" y="11730"/>
                  </a:lnTo>
                  <a:lnTo>
                    <a:pt x="15025" y="11730"/>
                  </a:lnTo>
                  <a:lnTo>
                    <a:pt x="14928" y="11709"/>
                  </a:lnTo>
                  <a:lnTo>
                    <a:pt x="14849" y="11695"/>
                  </a:lnTo>
                  <a:close/>
                  <a:moveTo>
                    <a:pt x="16647" y="12289"/>
                  </a:moveTo>
                  <a:lnTo>
                    <a:pt x="16891" y="12324"/>
                  </a:lnTo>
                  <a:lnTo>
                    <a:pt x="16891" y="12231"/>
                  </a:lnTo>
                  <a:lnTo>
                    <a:pt x="16676" y="12231"/>
                  </a:lnTo>
                  <a:lnTo>
                    <a:pt x="16647" y="12289"/>
                  </a:lnTo>
                  <a:close/>
                  <a:moveTo>
                    <a:pt x="14185" y="13319"/>
                  </a:moveTo>
                  <a:lnTo>
                    <a:pt x="14185" y="13319"/>
                  </a:lnTo>
                  <a:lnTo>
                    <a:pt x="14332" y="13212"/>
                  </a:lnTo>
                  <a:lnTo>
                    <a:pt x="14527" y="13248"/>
                  </a:lnTo>
                  <a:lnTo>
                    <a:pt x="14576" y="13355"/>
                  </a:lnTo>
                  <a:lnTo>
                    <a:pt x="14732" y="13248"/>
                  </a:lnTo>
                  <a:lnTo>
                    <a:pt x="14527" y="13140"/>
                  </a:lnTo>
                  <a:lnTo>
                    <a:pt x="14283" y="13140"/>
                  </a:lnTo>
                  <a:lnTo>
                    <a:pt x="14117" y="13155"/>
                  </a:lnTo>
                  <a:lnTo>
                    <a:pt x="13990" y="13155"/>
                  </a:lnTo>
                  <a:lnTo>
                    <a:pt x="13912" y="13140"/>
                  </a:lnTo>
                  <a:lnTo>
                    <a:pt x="13863" y="13140"/>
                  </a:lnTo>
                  <a:lnTo>
                    <a:pt x="13863" y="13097"/>
                  </a:lnTo>
                  <a:lnTo>
                    <a:pt x="13814" y="13248"/>
                  </a:lnTo>
                  <a:lnTo>
                    <a:pt x="14019" y="13391"/>
                  </a:lnTo>
                  <a:lnTo>
                    <a:pt x="14117" y="13391"/>
                  </a:lnTo>
                  <a:lnTo>
                    <a:pt x="14185" y="13319"/>
                  </a:lnTo>
                  <a:close/>
                  <a:moveTo>
                    <a:pt x="21502" y="14837"/>
                  </a:moveTo>
                  <a:lnTo>
                    <a:pt x="21502" y="14837"/>
                  </a:lnTo>
                  <a:lnTo>
                    <a:pt x="21180" y="14758"/>
                  </a:lnTo>
                  <a:lnTo>
                    <a:pt x="20740" y="14579"/>
                  </a:lnTo>
                  <a:lnTo>
                    <a:pt x="20223" y="14543"/>
                  </a:lnTo>
                  <a:lnTo>
                    <a:pt x="20076" y="14507"/>
                  </a:lnTo>
                  <a:lnTo>
                    <a:pt x="19949" y="14400"/>
                  </a:lnTo>
                  <a:lnTo>
                    <a:pt x="19558" y="14293"/>
                  </a:lnTo>
                  <a:lnTo>
                    <a:pt x="19187" y="14128"/>
                  </a:lnTo>
                  <a:lnTo>
                    <a:pt x="19138" y="13985"/>
                  </a:lnTo>
                  <a:lnTo>
                    <a:pt x="18992" y="13699"/>
                  </a:lnTo>
                  <a:lnTo>
                    <a:pt x="18943" y="13699"/>
                  </a:lnTo>
                  <a:lnTo>
                    <a:pt x="18591" y="13548"/>
                  </a:lnTo>
                  <a:lnTo>
                    <a:pt x="18474" y="13548"/>
                  </a:lnTo>
                  <a:lnTo>
                    <a:pt x="18474" y="13570"/>
                  </a:lnTo>
                  <a:lnTo>
                    <a:pt x="18474" y="13548"/>
                  </a:lnTo>
                  <a:lnTo>
                    <a:pt x="18054" y="13513"/>
                  </a:lnTo>
                  <a:lnTo>
                    <a:pt x="18054" y="13477"/>
                  </a:lnTo>
                  <a:lnTo>
                    <a:pt x="18054" y="13513"/>
                  </a:lnTo>
                  <a:lnTo>
                    <a:pt x="18054" y="13462"/>
                  </a:lnTo>
                  <a:lnTo>
                    <a:pt x="17858" y="13427"/>
                  </a:lnTo>
                  <a:lnTo>
                    <a:pt x="17810" y="13319"/>
                  </a:lnTo>
                  <a:lnTo>
                    <a:pt x="17614" y="13212"/>
                  </a:lnTo>
                  <a:lnTo>
                    <a:pt x="17565" y="13212"/>
                  </a:lnTo>
                  <a:lnTo>
                    <a:pt x="17409" y="13176"/>
                  </a:lnTo>
                  <a:lnTo>
                    <a:pt x="17360" y="13097"/>
                  </a:lnTo>
                  <a:lnTo>
                    <a:pt x="17047" y="12990"/>
                  </a:lnTo>
                  <a:lnTo>
                    <a:pt x="16549" y="13026"/>
                  </a:lnTo>
                  <a:lnTo>
                    <a:pt x="16276" y="12990"/>
                  </a:lnTo>
                  <a:lnTo>
                    <a:pt x="16227" y="12918"/>
                  </a:lnTo>
                  <a:lnTo>
                    <a:pt x="15983" y="12883"/>
                  </a:lnTo>
                  <a:lnTo>
                    <a:pt x="15709" y="12918"/>
                  </a:lnTo>
                  <a:lnTo>
                    <a:pt x="15690" y="12904"/>
                  </a:lnTo>
                  <a:lnTo>
                    <a:pt x="15690" y="12868"/>
                  </a:lnTo>
                  <a:lnTo>
                    <a:pt x="15660" y="12811"/>
                  </a:lnTo>
                  <a:lnTo>
                    <a:pt x="15543" y="12847"/>
                  </a:lnTo>
                  <a:lnTo>
                    <a:pt x="15660" y="12811"/>
                  </a:lnTo>
                  <a:lnTo>
                    <a:pt x="15660" y="12775"/>
                  </a:lnTo>
                  <a:lnTo>
                    <a:pt x="15299" y="12847"/>
                  </a:lnTo>
                  <a:lnTo>
                    <a:pt x="15094" y="12918"/>
                  </a:lnTo>
                  <a:lnTo>
                    <a:pt x="14996" y="13097"/>
                  </a:lnTo>
                  <a:lnTo>
                    <a:pt x="14898" y="13140"/>
                  </a:lnTo>
                  <a:lnTo>
                    <a:pt x="14732" y="13248"/>
                  </a:lnTo>
                  <a:lnTo>
                    <a:pt x="14576" y="13355"/>
                  </a:lnTo>
                  <a:lnTo>
                    <a:pt x="14634" y="13441"/>
                  </a:lnTo>
                  <a:lnTo>
                    <a:pt x="14683" y="13627"/>
                  </a:lnTo>
                  <a:lnTo>
                    <a:pt x="14683" y="13734"/>
                  </a:lnTo>
                  <a:lnTo>
                    <a:pt x="14732" y="13878"/>
                  </a:lnTo>
                  <a:lnTo>
                    <a:pt x="14527" y="13985"/>
                  </a:lnTo>
                  <a:lnTo>
                    <a:pt x="14429" y="14056"/>
                  </a:lnTo>
                  <a:lnTo>
                    <a:pt x="14380" y="14128"/>
                  </a:lnTo>
                  <a:lnTo>
                    <a:pt x="14166" y="14472"/>
                  </a:lnTo>
                  <a:lnTo>
                    <a:pt x="14283" y="14615"/>
                  </a:lnTo>
                  <a:lnTo>
                    <a:pt x="14166" y="14650"/>
                  </a:lnTo>
                  <a:lnTo>
                    <a:pt x="14185" y="14650"/>
                  </a:lnTo>
                  <a:lnTo>
                    <a:pt x="14019" y="14722"/>
                  </a:lnTo>
                  <a:lnTo>
                    <a:pt x="14185" y="14980"/>
                  </a:lnTo>
                  <a:lnTo>
                    <a:pt x="14478" y="15359"/>
                  </a:lnTo>
                  <a:lnTo>
                    <a:pt x="14801" y="15824"/>
                  </a:lnTo>
                  <a:lnTo>
                    <a:pt x="14801" y="15896"/>
                  </a:lnTo>
                  <a:lnTo>
                    <a:pt x="15885" y="16347"/>
                  </a:lnTo>
                  <a:lnTo>
                    <a:pt x="15934" y="16347"/>
                  </a:lnTo>
                  <a:lnTo>
                    <a:pt x="15934" y="16332"/>
                  </a:lnTo>
                  <a:lnTo>
                    <a:pt x="15963" y="16311"/>
                  </a:lnTo>
                  <a:lnTo>
                    <a:pt x="16110" y="16418"/>
                  </a:lnTo>
                  <a:lnTo>
                    <a:pt x="16110" y="16440"/>
                  </a:lnTo>
                  <a:lnTo>
                    <a:pt x="16061" y="16569"/>
                  </a:lnTo>
                  <a:lnTo>
                    <a:pt x="16276" y="16833"/>
                  </a:lnTo>
                  <a:lnTo>
                    <a:pt x="16325" y="16905"/>
                  </a:lnTo>
                  <a:lnTo>
                    <a:pt x="16383" y="16869"/>
                  </a:lnTo>
                  <a:lnTo>
                    <a:pt x="16383" y="16891"/>
                  </a:lnTo>
                  <a:lnTo>
                    <a:pt x="16325" y="16905"/>
                  </a:lnTo>
                  <a:lnTo>
                    <a:pt x="16383" y="16948"/>
                  </a:lnTo>
                  <a:lnTo>
                    <a:pt x="16325" y="17091"/>
                  </a:lnTo>
                  <a:lnTo>
                    <a:pt x="16178" y="17213"/>
                  </a:lnTo>
                  <a:lnTo>
                    <a:pt x="16178" y="17435"/>
                  </a:lnTo>
                  <a:lnTo>
                    <a:pt x="16080" y="17578"/>
                  </a:lnTo>
                  <a:lnTo>
                    <a:pt x="15914" y="18064"/>
                  </a:lnTo>
                  <a:lnTo>
                    <a:pt x="15963" y="18422"/>
                  </a:lnTo>
                  <a:lnTo>
                    <a:pt x="15660" y="18909"/>
                  </a:lnTo>
                  <a:lnTo>
                    <a:pt x="15611" y="19417"/>
                  </a:lnTo>
                  <a:lnTo>
                    <a:pt x="15611" y="19689"/>
                  </a:lnTo>
                  <a:lnTo>
                    <a:pt x="15563" y="19940"/>
                  </a:lnTo>
                  <a:lnTo>
                    <a:pt x="15660" y="20083"/>
                  </a:lnTo>
                  <a:lnTo>
                    <a:pt x="15514" y="20677"/>
                  </a:lnTo>
                  <a:lnTo>
                    <a:pt x="15348" y="20934"/>
                  </a:lnTo>
                  <a:lnTo>
                    <a:pt x="15416" y="21113"/>
                  </a:lnTo>
                  <a:lnTo>
                    <a:pt x="15563" y="21350"/>
                  </a:lnTo>
                  <a:lnTo>
                    <a:pt x="16383" y="21600"/>
                  </a:lnTo>
                  <a:lnTo>
                    <a:pt x="16178" y="21457"/>
                  </a:lnTo>
                  <a:lnTo>
                    <a:pt x="16158" y="21421"/>
                  </a:lnTo>
                  <a:lnTo>
                    <a:pt x="16403" y="21600"/>
                  </a:lnTo>
                  <a:lnTo>
                    <a:pt x="16129" y="21185"/>
                  </a:lnTo>
                  <a:lnTo>
                    <a:pt x="16325" y="20949"/>
                  </a:lnTo>
                  <a:lnTo>
                    <a:pt x="16549" y="20713"/>
                  </a:lnTo>
                  <a:lnTo>
                    <a:pt x="16627" y="20483"/>
                  </a:lnTo>
                  <a:lnTo>
                    <a:pt x="16500" y="20376"/>
                  </a:lnTo>
                  <a:lnTo>
                    <a:pt x="16481" y="20212"/>
                  </a:lnTo>
                  <a:lnTo>
                    <a:pt x="16823" y="19904"/>
                  </a:lnTo>
                  <a:lnTo>
                    <a:pt x="16999" y="19617"/>
                  </a:lnTo>
                  <a:lnTo>
                    <a:pt x="16872" y="19510"/>
                  </a:lnTo>
                  <a:lnTo>
                    <a:pt x="17116" y="19431"/>
                  </a:lnTo>
                  <a:lnTo>
                    <a:pt x="17389" y="19131"/>
                  </a:lnTo>
                  <a:lnTo>
                    <a:pt x="17858" y="19002"/>
                  </a:lnTo>
                  <a:lnTo>
                    <a:pt x="18054" y="18909"/>
                  </a:lnTo>
                  <a:lnTo>
                    <a:pt x="18132" y="18644"/>
                  </a:lnTo>
                  <a:lnTo>
                    <a:pt x="17976" y="18565"/>
                  </a:lnTo>
                  <a:lnTo>
                    <a:pt x="17976" y="18494"/>
                  </a:lnTo>
                  <a:lnTo>
                    <a:pt x="18073" y="18565"/>
                  </a:lnTo>
                  <a:lnTo>
                    <a:pt x="18327" y="18601"/>
                  </a:lnTo>
                  <a:lnTo>
                    <a:pt x="18572" y="18458"/>
                  </a:lnTo>
                  <a:lnTo>
                    <a:pt x="18620" y="18386"/>
                  </a:lnTo>
                  <a:lnTo>
                    <a:pt x="18591" y="18315"/>
                  </a:lnTo>
                  <a:lnTo>
                    <a:pt x="18620" y="18386"/>
                  </a:lnTo>
                  <a:lnTo>
                    <a:pt x="18699" y="18265"/>
                  </a:lnTo>
                  <a:lnTo>
                    <a:pt x="18894" y="18115"/>
                  </a:lnTo>
                  <a:lnTo>
                    <a:pt x="19138" y="17936"/>
                  </a:lnTo>
                  <a:lnTo>
                    <a:pt x="19363" y="17449"/>
                  </a:lnTo>
                  <a:lnTo>
                    <a:pt x="19509" y="17234"/>
                  </a:lnTo>
                  <a:lnTo>
                    <a:pt x="20076" y="16984"/>
                  </a:lnTo>
                  <a:lnTo>
                    <a:pt x="20418" y="16948"/>
                  </a:lnTo>
                  <a:lnTo>
                    <a:pt x="20516" y="16905"/>
                  </a:lnTo>
                  <a:lnTo>
                    <a:pt x="20613" y="16762"/>
                  </a:lnTo>
                  <a:lnTo>
                    <a:pt x="20691" y="16604"/>
                  </a:lnTo>
                  <a:lnTo>
                    <a:pt x="20838" y="16418"/>
                  </a:lnTo>
                  <a:lnTo>
                    <a:pt x="20887" y="16347"/>
                  </a:lnTo>
                  <a:lnTo>
                    <a:pt x="20936" y="15717"/>
                  </a:lnTo>
                  <a:lnTo>
                    <a:pt x="21082" y="15681"/>
                  </a:lnTo>
                  <a:lnTo>
                    <a:pt x="21600" y="15209"/>
                  </a:lnTo>
                  <a:lnTo>
                    <a:pt x="21600" y="15101"/>
                  </a:lnTo>
                  <a:lnTo>
                    <a:pt x="21502" y="14837"/>
                  </a:lnTo>
                  <a:close/>
                  <a:moveTo>
                    <a:pt x="14068" y="4058"/>
                  </a:moveTo>
                  <a:lnTo>
                    <a:pt x="14117" y="4080"/>
                  </a:lnTo>
                  <a:lnTo>
                    <a:pt x="14136" y="4080"/>
                  </a:lnTo>
                  <a:lnTo>
                    <a:pt x="14166" y="4094"/>
                  </a:lnTo>
                  <a:lnTo>
                    <a:pt x="14214" y="4115"/>
                  </a:lnTo>
                  <a:lnTo>
                    <a:pt x="14234" y="4115"/>
                  </a:lnTo>
                  <a:lnTo>
                    <a:pt x="14283" y="4130"/>
                  </a:lnTo>
                  <a:lnTo>
                    <a:pt x="14332" y="4130"/>
                  </a:lnTo>
                  <a:lnTo>
                    <a:pt x="14361" y="4151"/>
                  </a:lnTo>
                  <a:lnTo>
                    <a:pt x="14380" y="4151"/>
                  </a:lnTo>
                  <a:lnTo>
                    <a:pt x="14410" y="4130"/>
                  </a:lnTo>
                  <a:lnTo>
                    <a:pt x="14410" y="4115"/>
                  </a:lnTo>
                  <a:lnTo>
                    <a:pt x="14429" y="4115"/>
                  </a:lnTo>
                  <a:lnTo>
                    <a:pt x="14459" y="4080"/>
                  </a:lnTo>
                  <a:lnTo>
                    <a:pt x="14478" y="4058"/>
                  </a:lnTo>
                  <a:lnTo>
                    <a:pt x="14459" y="4044"/>
                  </a:lnTo>
                  <a:lnTo>
                    <a:pt x="14410" y="4044"/>
                  </a:lnTo>
                  <a:lnTo>
                    <a:pt x="14380" y="4022"/>
                  </a:lnTo>
                  <a:lnTo>
                    <a:pt x="14234" y="4022"/>
                  </a:lnTo>
                  <a:lnTo>
                    <a:pt x="14214" y="4008"/>
                  </a:lnTo>
                  <a:lnTo>
                    <a:pt x="14185" y="3972"/>
                  </a:lnTo>
                  <a:lnTo>
                    <a:pt x="14166" y="3936"/>
                  </a:lnTo>
                  <a:lnTo>
                    <a:pt x="14136" y="3901"/>
                  </a:lnTo>
                  <a:lnTo>
                    <a:pt x="14087" y="3901"/>
                  </a:lnTo>
                  <a:lnTo>
                    <a:pt x="14019" y="3879"/>
                  </a:lnTo>
                  <a:lnTo>
                    <a:pt x="13960" y="3865"/>
                  </a:lnTo>
                  <a:lnTo>
                    <a:pt x="13912" y="3865"/>
                  </a:lnTo>
                  <a:lnTo>
                    <a:pt x="13863" y="3865"/>
                  </a:lnTo>
                  <a:lnTo>
                    <a:pt x="13843" y="3865"/>
                  </a:lnTo>
                  <a:lnTo>
                    <a:pt x="13814" y="3879"/>
                  </a:lnTo>
                  <a:lnTo>
                    <a:pt x="13794" y="3901"/>
                  </a:lnTo>
                  <a:lnTo>
                    <a:pt x="13765" y="3901"/>
                  </a:lnTo>
                  <a:lnTo>
                    <a:pt x="13765" y="3879"/>
                  </a:lnTo>
                  <a:lnTo>
                    <a:pt x="13745" y="3829"/>
                  </a:lnTo>
                  <a:lnTo>
                    <a:pt x="13716" y="3786"/>
                  </a:lnTo>
                  <a:lnTo>
                    <a:pt x="13697" y="3772"/>
                  </a:lnTo>
                  <a:lnTo>
                    <a:pt x="13667" y="3750"/>
                  </a:lnTo>
                  <a:lnTo>
                    <a:pt x="13618" y="3750"/>
                  </a:lnTo>
                  <a:lnTo>
                    <a:pt x="13599" y="3750"/>
                  </a:lnTo>
                  <a:lnTo>
                    <a:pt x="13599" y="3786"/>
                  </a:lnTo>
                  <a:lnTo>
                    <a:pt x="13599" y="3829"/>
                  </a:lnTo>
                  <a:lnTo>
                    <a:pt x="13599" y="3879"/>
                  </a:lnTo>
                  <a:lnTo>
                    <a:pt x="13599" y="3915"/>
                  </a:lnTo>
                  <a:lnTo>
                    <a:pt x="13599" y="3936"/>
                  </a:lnTo>
                  <a:lnTo>
                    <a:pt x="13618" y="3951"/>
                  </a:lnTo>
                  <a:lnTo>
                    <a:pt x="13618" y="3972"/>
                  </a:lnTo>
                  <a:lnTo>
                    <a:pt x="13618" y="4008"/>
                  </a:lnTo>
                  <a:lnTo>
                    <a:pt x="13618" y="4044"/>
                  </a:lnTo>
                  <a:lnTo>
                    <a:pt x="13618" y="4080"/>
                  </a:lnTo>
                  <a:lnTo>
                    <a:pt x="13648" y="4115"/>
                  </a:lnTo>
                  <a:lnTo>
                    <a:pt x="13648" y="4130"/>
                  </a:lnTo>
                  <a:lnTo>
                    <a:pt x="13618" y="4130"/>
                  </a:lnTo>
                  <a:lnTo>
                    <a:pt x="13599" y="4151"/>
                  </a:lnTo>
                  <a:lnTo>
                    <a:pt x="13570" y="4187"/>
                  </a:lnTo>
                  <a:lnTo>
                    <a:pt x="13550" y="4201"/>
                  </a:lnTo>
                  <a:lnTo>
                    <a:pt x="13521" y="4223"/>
                  </a:lnTo>
                  <a:lnTo>
                    <a:pt x="13550" y="4244"/>
                  </a:lnTo>
                  <a:lnTo>
                    <a:pt x="13599" y="4244"/>
                  </a:lnTo>
                  <a:lnTo>
                    <a:pt x="13648" y="4223"/>
                  </a:lnTo>
                  <a:lnTo>
                    <a:pt x="13667" y="4223"/>
                  </a:lnTo>
                  <a:lnTo>
                    <a:pt x="13697" y="4223"/>
                  </a:lnTo>
                  <a:lnTo>
                    <a:pt x="13745" y="4223"/>
                  </a:lnTo>
                  <a:lnTo>
                    <a:pt x="13765" y="4223"/>
                  </a:lnTo>
                  <a:lnTo>
                    <a:pt x="13794" y="4244"/>
                  </a:lnTo>
                  <a:lnTo>
                    <a:pt x="13814" y="4280"/>
                  </a:lnTo>
                  <a:lnTo>
                    <a:pt x="13814" y="4294"/>
                  </a:lnTo>
                  <a:lnTo>
                    <a:pt x="13843" y="4316"/>
                  </a:lnTo>
                  <a:lnTo>
                    <a:pt x="13863" y="4316"/>
                  </a:lnTo>
                  <a:lnTo>
                    <a:pt x="13912" y="4294"/>
                  </a:lnTo>
                  <a:lnTo>
                    <a:pt x="13912" y="4280"/>
                  </a:lnTo>
                  <a:lnTo>
                    <a:pt x="13941" y="4258"/>
                  </a:lnTo>
                  <a:lnTo>
                    <a:pt x="13941" y="4244"/>
                  </a:lnTo>
                  <a:lnTo>
                    <a:pt x="13960" y="4223"/>
                  </a:lnTo>
                  <a:lnTo>
                    <a:pt x="14019" y="4201"/>
                  </a:lnTo>
                  <a:lnTo>
                    <a:pt x="14039" y="4187"/>
                  </a:lnTo>
                  <a:lnTo>
                    <a:pt x="14039" y="4151"/>
                  </a:lnTo>
                  <a:lnTo>
                    <a:pt x="14039" y="4115"/>
                  </a:lnTo>
                  <a:lnTo>
                    <a:pt x="14019" y="4080"/>
                  </a:lnTo>
                  <a:lnTo>
                    <a:pt x="14039" y="4058"/>
                  </a:lnTo>
                  <a:lnTo>
                    <a:pt x="14068" y="4058"/>
                  </a:lnTo>
                  <a:close/>
                  <a:moveTo>
                    <a:pt x="9437" y="2147"/>
                  </a:moveTo>
                  <a:lnTo>
                    <a:pt x="9457" y="2169"/>
                  </a:lnTo>
                  <a:lnTo>
                    <a:pt x="9486" y="2219"/>
                  </a:lnTo>
                  <a:lnTo>
                    <a:pt x="9506" y="2312"/>
                  </a:lnTo>
                  <a:lnTo>
                    <a:pt x="9506" y="2362"/>
                  </a:lnTo>
                  <a:lnTo>
                    <a:pt x="9506" y="2398"/>
                  </a:lnTo>
                  <a:lnTo>
                    <a:pt x="9554" y="2419"/>
                  </a:lnTo>
                  <a:lnTo>
                    <a:pt x="9603" y="2398"/>
                  </a:lnTo>
                  <a:lnTo>
                    <a:pt x="9633" y="2383"/>
                  </a:lnTo>
                  <a:lnTo>
                    <a:pt x="9652" y="2362"/>
                  </a:lnTo>
                  <a:lnTo>
                    <a:pt x="9681" y="2383"/>
                  </a:lnTo>
                  <a:lnTo>
                    <a:pt x="9730" y="2398"/>
                  </a:lnTo>
                  <a:lnTo>
                    <a:pt x="9750" y="2419"/>
                  </a:lnTo>
                  <a:lnTo>
                    <a:pt x="9799" y="2398"/>
                  </a:lnTo>
                  <a:lnTo>
                    <a:pt x="9828" y="2362"/>
                  </a:lnTo>
                  <a:lnTo>
                    <a:pt x="9877" y="2312"/>
                  </a:lnTo>
                  <a:lnTo>
                    <a:pt x="9926" y="2290"/>
                  </a:lnTo>
                  <a:lnTo>
                    <a:pt x="10004" y="2276"/>
                  </a:lnTo>
                  <a:lnTo>
                    <a:pt x="10023" y="2254"/>
                  </a:lnTo>
                  <a:lnTo>
                    <a:pt x="10023" y="2219"/>
                  </a:lnTo>
                  <a:lnTo>
                    <a:pt x="10023" y="2183"/>
                  </a:lnTo>
                  <a:lnTo>
                    <a:pt x="10053" y="2183"/>
                  </a:lnTo>
                  <a:lnTo>
                    <a:pt x="10150" y="2169"/>
                  </a:lnTo>
                  <a:lnTo>
                    <a:pt x="10199" y="2147"/>
                  </a:lnTo>
                  <a:lnTo>
                    <a:pt x="10248" y="2147"/>
                  </a:lnTo>
                  <a:lnTo>
                    <a:pt x="10297" y="2133"/>
                  </a:lnTo>
                  <a:lnTo>
                    <a:pt x="10346" y="2111"/>
                  </a:lnTo>
                  <a:lnTo>
                    <a:pt x="10395" y="2111"/>
                  </a:lnTo>
                  <a:lnTo>
                    <a:pt x="10414" y="2090"/>
                  </a:lnTo>
                  <a:lnTo>
                    <a:pt x="10414" y="2076"/>
                  </a:lnTo>
                  <a:lnTo>
                    <a:pt x="10443" y="2054"/>
                  </a:lnTo>
                  <a:lnTo>
                    <a:pt x="10414" y="2040"/>
                  </a:lnTo>
                  <a:lnTo>
                    <a:pt x="10414" y="1983"/>
                  </a:lnTo>
                  <a:lnTo>
                    <a:pt x="10395" y="1932"/>
                  </a:lnTo>
                  <a:lnTo>
                    <a:pt x="10346" y="1897"/>
                  </a:lnTo>
                  <a:lnTo>
                    <a:pt x="10316" y="1875"/>
                  </a:lnTo>
                  <a:lnTo>
                    <a:pt x="10297" y="1875"/>
                  </a:lnTo>
                  <a:lnTo>
                    <a:pt x="10248" y="1875"/>
                  </a:lnTo>
                  <a:lnTo>
                    <a:pt x="10219" y="1875"/>
                  </a:lnTo>
                  <a:lnTo>
                    <a:pt x="10199" y="1839"/>
                  </a:lnTo>
                  <a:lnTo>
                    <a:pt x="10170" y="1825"/>
                  </a:lnTo>
                  <a:lnTo>
                    <a:pt x="10150" y="1789"/>
                  </a:lnTo>
                  <a:lnTo>
                    <a:pt x="10072" y="1768"/>
                  </a:lnTo>
                  <a:lnTo>
                    <a:pt x="10023" y="1768"/>
                  </a:lnTo>
                  <a:lnTo>
                    <a:pt x="9974" y="1768"/>
                  </a:lnTo>
                  <a:lnTo>
                    <a:pt x="9955" y="1753"/>
                  </a:lnTo>
                  <a:lnTo>
                    <a:pt x="9926" y="1732"/>
                  </a:lnTo>
                  <a:lnTo>
                    <a:pt x="9877" y="1732"/>
                  </a:lnTo>
                  <a:lnTo>
                    <a:pt x="9847" y="1718"/>
                  </a:lnTo>
                  <a:lnTo>
                    <a:pt x="9828" y="1732"/>
                  </a:lnTo>
                  <a:lnTo>
                    <a:pt x="9828" y="1753"/>
                  </a:lnTo>
                  <a:lnTo>
                    <a:pt x="9828" y="1789"/>
                  </a:lnTo>
                  <a:lnTo>
                    <a:pt x="9799" y="1825"/>
                  </a:lnTo>
                  <a:lnTo>
                    <a:pt x="9799" y="1839"/>
                  </a:lnTo>
                  <a:lnTo>
                    <a:pt x="9750" y="1861"/>
                  </a:lnTo>
                  <a:lnTo>
                    <a:pt x="9701" y="1911"/>
                  </a:lnTo>
                  <a:lnTo>
                    <a:pt x="9633" y="1947"/>
                  </a:lnTo>
                  <a:lnTo>
                    <a:pt x="9603" y="1983"/>
                  </a:lnTo>
                  <a:lnTo>
                    <a:pt x="9554" y="2018"/>
                  </a:lnTo>
                  <a:lnTo>
                    <a:pt x="9486" y="2054"/>
                  </a:lnTo>
                  <a:lnTo>
                    <a:pt x="9437" y="2111"/>
                  </a:lnTo>
                  <a:lnTo>
                    <a:pt x="9408" y="2147"/>
                  </a:lnTo>
                  <a:lnTo>
                    <a:pt x="9437" y="2147"/>
                  </a:lnTo>
                  <a:close/>
                  <a:moveTo>
                    <a:pt x="14634" y="3536"/>
                  </a:moveTo>
                  <a:lnTo>
                    <a:pt x="14634" y="3536"/>
                  </a:lnTo>
                  <a:lnTo>
                    <a:pt x="14634" y="3521"/>
                  </a:lnTo>
                  <a:lnTo>
                    <a:pt x="14634" y="3500"/>
                  </a:lnTo>
                  <a:lnTo>
                    <a:pt x="14605" y="3500"/>
                  </a:lnTo>
                  <a:lnTo>
                    <a:pt x="14605" y="3521"/>
                  </a:lnTo>
                  <a:lnTo>
                    <a:pt x="14634" y="3536"/>
                  </a:lnTo>
                  <a:close/>
                </a:path>
              </a:pathLst>
            </a:custGeom>
            <a:solidFill>
              <a:schemeClr val="tx2">
                <a:lumMod val="50000"/>
                <a:alpha val="40000"/>
              </a:schemeClr>
            </a:solidFill>
            <a:ln w="12700">
              <a:round/>
            </a:ln>
          </p:spPr>
          <p:txBody>
            <a:bodyPr lIns="0" tIns="0" rIns="0" bIns="0"/>
            <a:lstStyle/>
            <a:p>
              <a:pPr defTabSz="342854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13" name="Shape 145">
            <a:extLst>
              <a:ext uri="{FF2B5EF4-FFF2-40B4-BE49-F238E27FC236}">
                <a16:creationId xmlns:a16="http://schemas.microsoft.com/office/drawing/2014/main" id="{35822303-A132-432A-8C26-30B5B4A4C4D5}"/>
              </a:ext>
            </a:extLst>
          </p:cNvPr>
          <p:cNvSpPr/>
          <p:nvPr/>
        </p:nvSpPr>
        <p:spPr>
          <a:xfrm rot="5400000">
            <a:off x="4972552" y="6331237"/>
            <a:ext cx="1666659" cy="4525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76200">
            <a:solidFill>
              <a:schemeClr val="accent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3225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Shape 153">
            <a:extLst>
              <a:ext uri="{FF2B5EF4-FFF2-40B4-BE49-F238E27FC236}">
                <a16:creationId xmlns:a16="http://schemas.microsoft.com/office/drawing/2014/main" id="{2EA28FC8-0FDA-46ED-AB76-E015B4D76961}"/>
              </a:ext>
            </a:extLst>
          </p:cNvPr>
          <p:cNvSpPr/>
          <p:nvPr/>
        </p:nvSpPr>
        <p:spPr>
          <a:xfrm>
            <a:off x="6281344" y="12796561"/>
            <a:ext cx="5652054" cy="730250"/>
          </a:xfrm>
          <a:prstGeom prst="roundRect">
            <a:avLst>
              <a:gd name="adj" fmla="val 4869"/>
            </a:avLst>
          </a:prstGeom>
          <a:solidFill>
            <a:schemeClr val="accent6"/>
          </a:solidFill>
          <a:ln w="25400">
            <a:noFill/>
            <a:miter lim="400000"/>
          </a:ln>
        </p:spPr>
        <p:txBody>
          <a:bodyPr lIns="0" tIns="0" rIns="0" bIns="0" anchor="ctr"/>
          <a:lstStyle/>
          <a:p>
            <a:pPr algn="ctr"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AudioPad</a:t>
            </a:r>
            <a:endParaRPr sz="4000">
              <a:solidFill>
                <a:schemeClr val="bg1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40" name="Shape 145">
            <a:extLst>
              <a:ext uri="{FF2B5EF4-FFF2-40B4-BE49-F238E27FC236}">
                <a16:creationId xmlns:a16="http://schemas.microsoft.com/office/drawing/2014/main" id="{F857EBA9-E5F0-475E-B512-2C1F29F2B54C}"/>
              </a:ext>
            </a:extLst>
          </p:cNvPr>
          <p:cNvSpPr/>
          <p:nvPr/>
        </p:nvSpPr>
        <p:spPr>
          <a:xfrm>
            <a:off x="3543300" y="6357049"/>
            <a:ext cx="3914926" cy="83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76200">
            <a:solidFill>
              <a:schemeClr val="accent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3225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Shape 178">
            <a:extLst>
              <a:ext uri="{FF2B5EF4-FFF2-40B4-BE49-F238E27FC236}">
                <a16:creationId xmlns:a16="http://schemas.microsoft.com/office/drawing/2014/main" id="{081DF79F-DF4B-4D72-AD1D-7FA213BB283B}"/>
              </a:ext>
            </a:extLst>
          </p:cNvPr>
          <p:cNvSpPr/>
          <p:nvPr/>
        </p:nvSpPr>
        <p:spPr>
          <a:xfrm>
            <a:off x="8022995" y="7637462"/>
            <a:ext cx="226284" cy="22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Shape 149">
            <a:extLst>
              <a:ext uri="{FF2B5EF4-FFF2-40B4-BE49-F238E27FC236}">
                <a16:creationId xmlns:a16="http://schemas.microsoft.com/office/drawing/2014/main" id="{829C0856-BC83-4D69-AF83-D13ABCE1ACAF}"/>
              </a:ext>
            </a:extLst>
          </p:cNvPr>
          <p:cNvSpPr/>
          <p:nvPr/>
        </p:nvSpPr>
        <p:spPr>
          <a:xfrm flipH="1">
            <a:off x="8299262" y="8778536"/>
            <a:ext cx="833937" cy="2204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chemeClr val="accent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3225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Shape 150">
            <a:extLst>
              <a:ext uri="{FF2B5EF4-FFF2-40B4-BE49-F238E27FC236}">
                <a16:creationId xmlns:a16="http://schemas.microsoft.com/office/drawing/2014/main" id="{FB005A2D-6E28-4A18-8261-C8C6FEF9CFF8}"/>
              </a:ext>
            </a:extLst>
          </p:cNvPr>
          <p:cNvSpPr/>
          <p:nvPr/>
        </p:nvSpPr>
        <p:spPr>
          <a:xfrm flipH="1">
            <a:off x="10219538" y="8196277"/>
            <a:ext cx="4708952" cy="2561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76200">
            <a:solidFill>
              <a:schemeClr val="accent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3225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Shape 174">
            <a:extLst>
              <a:ext uri="{FF2B5EF4-FFF2-40B4-BE49-F238E27FC236}">
                <a16:creationId xmlns:a16="http://schemas.microsoft.com/office/drawing/2014/main" id="{C6612BA0-341C-42C2-8D69-356A73B01C0B}"/>
              </a:ext>
            </a:extLst>
          </p:cNvPr>
          <p:cNvSpPr/>
          <p:nvPr/>
        </p:nvSpPr>
        <p:spPr>
          <a:xfrm>
            <a:off x="8249141" y="8664191"/>
            <a:ext cx="226285" cy="22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Shape 147">
            <a:extLst>
              <a:ext uri="{FF2B5EF4-FFF2-40B4-BE49-F238E27FC236}">
                <a16:creationId xmlns:a16="http://schemas.microsoft.com/office/drawing/2014/main" id="{646E0E0E-F194-4CE7-A9B3-DF4E61C3416D}"/>
              </a:ext>
            </a:extLst>
          </p:cNvPr>
          <p:cNvSpPr/>
          <p:nvPr/>
        </p:nvSpPr>
        <p:spPr>
          <a:xfrm>
            <a:off x="10609672" y="5941787"/>
            <a:ext cx="4318818" cy="1808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76200">
            <a:solidFill>
              <a:schemeClr val="accent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3225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Shape 181">
            <a:extLst>
              <a:ext uri="{FF2B5EF4-FFF2-40B4-BE49-F238E27FC236}">
                <a16:creationId xmlns:a16="http://schemas.microsoft.com/office/drawing/2014/main" id="{9BB55ABA-56E3-4493-BF82-BEC870033683}"/>
              </a:ext>
            </a:extLst>
          </p:cNvPr>
          <p:cNvSpPr/>
          <p:nvPr/>
        </p:nvSpPr>
        <p:spPr>
          <a:xfrm>
            <a:off x="10496530" y="7620171"/>
            <a:ext cx="226284" cy="226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Shape 175">
            <a:extLst>
              <a:ext uri="{FF2B5EF4-FFF2-40B4-BE49-F238E27FC236}">
                <a16:creationId xmlns:a16="http://schemas.microsoft.com/office/drawing/2014/main" id="{B102938E-29DC-43C9-9E5C-09858B1D3855}"/>
              </a:ext>
            </a:extLst>
          </p:cNvPr>
          <p:cNvSpPr/>
          <p:nvPr/>
        </p:nvSpPr>
        <p:spPr>
          <a:xfrm>
            <a:off x="7367437" y="7087299"/>
            <a:ext cx="226284" cy="22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Shape 154">
            <a:extLst>
              <a:ext uri="{FF2B5EF4-FFF2-40B4-BE49-F238E27FC236}">
                <a16:creationId xmlns:a16="http://schemas.microsoft.com/office/drawing/2014/main" id="{376233F2-E8B4-496A-955C-2887A761D643}"/>
              </a:ext>
            </a:extLst>
          </p:cNvPr>
          <p:cNvSpPr/>
          <p:nvPr/>
        </p:nvSpPr>
        <p:spPr>
          <a:xfrm>
            <a:off x="12162757" y="5352251"/>
            <a:ext cx="5632704" cy="1010330"/>
          </a:xfrm>
          <a:prstGeom prst="roundRect">
            <a:avLst>
              <a:gd name="adj" fmla="val 4869"/>
            </a:avLst>
          </a:prstGeom>
          <a:solidFill>
            <a:schemeClr val="accent1"/>
          </a:solidFill>
          <a:ln w="25400">
            <a:noFill/>
            <a:miter lim="400000"/>
          </a:ln>
        </p:spPr>
        <p:txBody>
          <a:bodyPr lIns="0" tIns="0" rIns="0" bIns="0" anchor="b" anchorCtr="0"/>
          <a:lstStyle/>
          <a:p>
            <a:pPr algn="ctr" defTabSz="438092">
              <a:defRPr sz="4000">
                <a:solidFill>
                  <a:srgbClr val="4250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PingPongPlus</a:t>
            </a:r>
            <a:endParaRPr sz="4000">
              <a:solidFill>
                <a:schemeClr val="bg1"/>
              </a:solidFill>
              <a:latin typeface="+mj-lt"/>
              <a:ea typeface="Lato" charset="0"/>
              <a:cs typeface="Lato" charset="0"/>
            </a:endParaRPr>
          </a:p>
        </p:txBody>
      </p:sp>
      <p:pic>
        <p:nvPicPr>
          <p:cNvPr id="14" name="related_pingpongplus">
            <a:hlinkClick r:id="" action="ppaction://media"/>
            <a:extLst>
              <a:ext uri="{FF2B5EF4-FFF2-40B4-BE49-F238E27FC236}">
                <a16:creationId xmlns:a16="http://schemas.microsoft.com/office/drawing/2014/main" id="{0A70EB77-A959-437A-9DCE-E00BBF5D6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156726" y="2019017"/>
            <a:ext cx="5629948" cy="3477099"/>
          </a:xfrm>
          <a:prstGeom prst="rect">
            <a:avLst/>
          </a:prstGeom>
        </p:spPr>
      </p:pic>
      <p:sp>
        <p:nvSpPr>
          <p:cNvPr id="23" name="Shape 155">
            <a:extLst>
              <a:ext uri="{FF2B5EF4-FFF2-40B4-BE49-F238E27FC236}">
                <a16:creationId xmlns:a16="http://schemas.microsoft.com/office/drawing/2014/main" id="{ED2095FF-2A9B-487D-ACA7-BE288DD368C7}"/>
              </a:ext>
            </a:extLst>
          </p:cNvPr>
          <p:cNvSpPr/>
          <p:nvPr/>
        </p:nvSpPr>
        <p:spPr>
          <a:xfrm>
            <a:off x="6300695" y="5451836"/>
            <a:ext cx="5632703" cy="950389"/>
          </a:xfrm>
          <a:prstGeom prst="roundRect">
            <a:avLst>
              <a:gd name="adj" fmla="val 4869"/>
            </a:avLst>
          </a:prstGeom>
          <a:solidFill>
            <a:schemeClr val="accent2"/>
          </a:solidFill>
          <a:ln w="25400">
            <a:noFill/>
            <a:miter lim="400000"/>
          </a:ln>
        </p:spPr>
        <p:txBody>
          <a:bodyPr lIns="0" tIns="0" rIns="0" bIns="0" anchor="b" anchorCtr="0"/>
          <a:lstStyle/>
          <a:p>
            <a:pPr algn="ctr"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>
                <a:solidFill>
                  <a:schemeClr val="bg1"/>
                </a:solidFill>
                <a:ea typeface="Lato" charset="0"/>
                <a:cs typeface="Lato" charset="0"/>
              </a:rPr>
              <a:t>Tangible query interfaces</a:t>
            </a:r>
          </a:p>
        </p:txBody>
      </p:sp>
      <p:pic>
        <p:nvPicPr>
          <p:cNvPr id="27" name="related_query">
            <a:hlinkClick r:id="" action="ppaction://media"/>
            <a:extLst>
              <a:ext uri="{FF2B5EF4-FFF2-40B4-BE49-F238E27FC236}">
                <a16:creationId xmlns:a16="http://schemas.microsoft.com/office/drawing/2014/main" id="{C199E51D-2CA1-45B9-986F-FB00634B51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298817" y="2028686"/>
            <a:ext cx="5632703" cy="3511641"/>
          </a:xfrm>
          <a:prstGeom prst="rect">
            <a:avLst/>
          </a:prstGeom>
        </p:spPr>
      </p:pic>
      <p:sp>
        <p:nvSpPr>
          <p:cNvPr id="19" name="Shape 151">
            <a:extLst>
              <a:ext uri="{FF2B5EF4-FFF2-40B4-BE49-F238E27FC236}">
                <a16:creationId xmlns:a16="http://schemas.microsoft.com/office/drawing/2014/main" id="{0C8721CC-E1DB-4BCA-AC64-194DCEA1BA03}"/>
              </a:ext>
            </a:extLst>
          </p:cNvPr>
          <p:cNvSpPr/>
          <p:nvPr/>
        </p:nvSpPr>
        <p:spPr>
          <a:xfrm>
            <a:off x="470315" y="5481348"/>
            <a:ext cx="5632703" cy="920878"/>
          </a:xfrm>
          <a:prstGeom prst="roundRect">
            <a:avLst>
              <a:gd name="adj" fmla="val 4869"/>
            </a:avLst>
          </a:prstGeom>
          <a:solidFill>
            <a:schemeClr val="accent4"/>
          </a:solidFill>
          <a:ln w="25400">
            <a:noFill/>
            <a:miter lim="400000"/>
          </a:ln>
        </p:spPr>
        <p:txBody>
          <a:bodyPr lIns="0" tIns="0" rIns="0" bIns="0" anchor="b" anchorCtr="0"/>
          <a:lstStyle/>
          <a:p>
            <a:pPr algn="ctr"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fr-FR" sz="4000"/>
              <a:t>Sensetable </a:t>
            </a:r>
            <a:endParaRPr sz="300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8" name="related_sensable">
            <a:hlinkClick r:id="" action="ppaction://media"/>
            <a:extLst>
              <a:ext uri="{FF2B5EF4-FFF2-40B4-BE49-F238E27FC236}">
                <a16:creationId xmlns:a16="http://schemas.microsoft.com/office/drawing/2014/main" id="{718428F6-DEFE-4E2E-BE1C-0C8E1534CF0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53924" y="2028686"/>
            <a:ext cx="5632703" cy="3511641"/>
          </a:xfrm>
          <a:prstGeom prst="rect">
            <a:avLst/>
          </a:prstGeom>
        </p:spPr>
      </p:pic>
      <p:pic>
        <p:nvPicPr>
          <p:cNvPr id="50" name="audio_pad">
            <a:hlinkClick r:id="" action="ppaction://media"/>
            <a:extLst>
              <a:ext uri="{FF2B5EF4-FFF2-40B4-BE49-F238E27FC236}">
                <a16:creationId xmlns:a16="http://schemas.microsoft.com/office/drawing/2014/main" id="{51C01BA8-1109-4416-9DE4-14EC55C5BE4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281344" y="9265285"/>
            <a:ext cx="5652053" cy="3531276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51" name="pneUI">
            <a:hlinkClick r:id="" action="ppaction://media"/>
            <a:extLst>
              <a:ext uri="{FF2B5EF4-FFF2-40B4-BE49-F238E27FC236}">
                <a16:creationId xmlns:a16="http://schemas.microsoft.com/office/drawing/2014/main" id="{38E7DE38-6ABF-481F-883E-7B341FB8EB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164197" y="9265285"/>
            <a:ext cx="5631264" cy="3531275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24" name="Shape 156">
            <a:extLst>
              <a:ext uri="{FF2B5EF4-FFF2-40B4-BE49-F238E27FC236}">
                <a16:creationId xmlns:a16="http://schemas.microsoft.com/office/drawing/2014/main" id="{447373AE-A789-475C-B9BF-2EBAEA4D814D}"/>
              </a:ext>
            </a:extLst>
          </p:cNvPr>
          <p:cNvSpPr/>
          <p:nvPr/>
        </p:nvSpPr>
        <p:spPr>
          <a:xfrm>
            <a:off x="470315" y="12796561"/>
            <a:ext cx="5634580" cy="730251"/>
          </a:xfrm>
          <a:prstGeom prst="roundRect">
            <a:avLst>
              <a:gd name="adj" fmla="val 4869"/>
            </a:avLst>
          </a:prstGeom>
          <a:solidFill>
            <a:schemeClr val="accent3"/>
          </a:solidFill>
          <a:ln w="25400">
            <a:noFill/>
            <a:miter lim="400000"/>
          </a:ln>
        </p:spPr>
        <p:txBody>
          <a:bodyPr lIns="0" tIns="0" rIns="0" bIns="0" anchor="ctr"/>
          <a:lstStyle/>
          <a:p>
            <a:pPr algn="ctr"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4000"/>
          </a:p>
          <a:p>
            <a:pPr algn="ctr"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/>
              <a:t>Tangible Views</a:t>
            </a:r>
          </a:p>
          <a:p>
            <a:pPr algn="ctr"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bg1"/>
              </a:solidFill>
              <a:latin typeface="+mj-lt"/>
              <a:ea typeface="Lato" charset="0"/>
              <a:cs typeface="Lato" charset="0"/>
            </a:endParaRPr>
          </a:p>
        </p:txBody>
      </p:sp>
      <p:pic>
        <p:nvPicPr>
          <p:cNvPr id="33" name="related_paperlen">
            <a:hlinkClick r:id="" action="ppaction://media"/>
            <a:extLst>
              <a:ext uri="{FF2B5EF4-FFF2-40B4-BE49-F238E27FC236}">
                <a16:creationId xmlns:a16="http://schemas.microsoft.com/office/drawing/2014/main" id="{3B044778-2F35-445F-A45F-FA5330E0C1BA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70315" y="9269259"/>
            <a:ext cx="5634580" cy="352730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CA3B42-FB8A-4F4D-9EAE-4115DD801105}"/>
              </a:ext>
            </a:extLst>
          </p:cNvPr>
          <p:cNvCxnSpPr>
            <a:cxnSpLocks/>
          </p:cNvCxnSpPr>
          <p:nvPr/>
        </p:nvCxnSpPr>
        <p:spPr>
          <a:xfrm flipH="1">
            <a:off x="9107371" y="6389525"/>
            <a:ext cx="9676" cy="1303891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Shape 180">
            <a:extLst>
              <a:ext uri="{FF2B5EF4-FFF2-40B4-BE49-F238E27FC236}">
                <a16:creationId xmlns:a16="http://schemas.microsoft.com/office/drawing/2014/main" id="{34FBDF27-F955-4FC2-BC4C-BFF6AE8CA58E}"/>
              </a:ext>
            </a:extLst>
          </p:cNvPr>
          <p:cNvSpPr/>
          <p:nvPr/>
        </p:nvSpPr>
        <p:spPr>
          <a:xfrm>
            <a:off x="8996769" y="7488972"/>
            <a:ext cx="226284" cy="22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3" name="Shape 181">
            <a:extLst>
              <a:ext uri="{FF2B5EF4-FFF2-40B4-BE49-F238E27FC236}">
                <a16:creationId xmlns:a16="http://schemas.microsoft.com/office/drawing/2014/main" id="{C21BCAB4-1D05-469F-90C0-40B8E84BA9F8}"/>
              </a:ext>
            </a:extLst>
          </p:cNvPr>
          <p:cNvSpPr/>
          <p:nvPr/>
        </p:nvSpPr>
        <p:spPr>
          <a:xfrm>
            <a:off x="10097231" y="8083135"/>
            <a:ext cx="226284" cy="226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438092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1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3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75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9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2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vol="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video>
              <p:cMediaNode vol="80000" mute="1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 mute="1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 mute="1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">
  <a:themeElements>
    <a:clrScheme name="Blue Teal Light - Rocketo Graphics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51C3C9"/>
      </a:accent1>
      <a:accent2>
        <a:srgbClr val="3CB2C3"/>
      </a:accent2>
      <a:accent3>
        <a:srgbClr val="19A5BC"/>
      </a:accent3>
      <a:accent4>
        <a:srgbClr val="0096B6"/>
      </a:accent4>
      <a:accent5>
        <a:srgbClr val="0086AB"/>
      </a:accent5>
      <a:accent6>
        <a:srgbClr val="00749D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4591</TotalTime>
  <Words>4217</Words>
  <Application>Microsoft Office PowerPoint</Application>
  <PresentationFormat>Custom</PresentationFormat>
  <Paragraphs>520</Paragraphs>
  <Slides>58</Slides>
  <Notes>49</Notes>
  <HiddenSlides>0</HiddenSlides>
  <MMClips>46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MS Mincho</vt:lpstr>
      <vt:lpstr>Arial</vt:lpstr>
      <vt:lpstr>Calibri</vt:lpstr>
      <vt:lpstr>Cambria Math</vt:lpstr>
      <vt:lpstr>Helvetica</vt:lpstr>
      <vt:lpstr>Helvetica Light</vt:lpstr>
      <vt:lpstr>Lato</vt:lpstr>
      <vt:lpstr>Lato Light</vt:lpstr>
      <vt:lpstr>Montserrat-Regular</vt:lpstr>
      <vt:lpstr>Montserrat-SemiBold</vt:lpstr>
      <vt:lpstr>Open Sans</vt:lpstr>
      <vt:lpstr>Open Sans Light</vt:lpstr>
      <vt:lpstr>OpenSansLightItalic</vt:lpstr>
      <vt:lpstr>Times New Roman</vt:lpstr>
      <vt:lpstr>Wingdings</vt:lpstr>
      <vt:lpstr>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Tran Hien</cp:lastModifiedBy>
  <cp:revision>873</cp:revision>
  <cp:lastPrinted>2017-03-31T19:14:17Z</cp:lastPrinted>
  <dcterms:created xsi:type="dcterms:W3CDTF">2014-12-02T17:36:54Z</dcterms:created>
  <dcterms:modified xsi:type="dcterms:W3CDTF">2018-07-15T15:50:49Z</dcterms:modified>
  <cp:category/>
</cp:coreProperties>
</file>